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2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  <p:sldMasterId id="2147483677" r:id="rId2"/>
  </p:sldMasterIdLst>
  <p:notesMasterIdLst>
    <p:notesMasterId r:id="rId7"/>
  </p:notesMasterIdLst>
  <p:sldIdLst>
    <p:sldId id="257" r:id="rId3"/>
    <p:sldId id="258" r:id="rId4"/>
    <p:sldId id="259" r:id="rId5"/>
    <p:sldId id="260" r:id="rId6"/>
  </p:sldIdLst>
  <p:sldSz cx="9144000" cy="6858000" type="screen4x3"/>
  <p:notesSz cx="6797675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51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425525"/>
    <a:srgbClr val="671361"/>
    <a:srgbClr val="EE7F00"/>
    <a:srgbClr val="5D0D00"/>
    <a:srgbClr val="008781"/>
    <a:srgbClr val="007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howGuides="1">
      <p:cViewPr varScale="1">
        <p:scale>
          <a:sx n="77" d="100"/>
          <a:sy n="77" d="100"/>
        </p:scale>
        <p:origin x="1410" y="90"/>
      </p:cViewPr>
      <p:guideLst>
        <p:guide orient="horz" pos="2160"/>
        <p:guide pos="51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421DB-481C-48C8-8C46-90CF6F32EBA5}" type="datetimeFigureOut">
              <a:rPr lang="sv-SE" smtClean="0"/>
              <a:t>2020-02-26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8BD52F-C03A-4461-97E8-1F2C9A06CCA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624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72000" y="2130425"/>
            <a:ext cx="7200000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72000" y="3348000"/>
            <a:ext cx="72000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88443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d bild,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76056" y="908720"/>
            <a:ext cx="3599792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5076056" y="2160000"/>
            <a:ext cx="3599792" cy="3412976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283968" cy="594928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09330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d bild, rubrik, ingress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76056" y="908720"/>
            <a:ext cx="3600400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5076056" y="3140968"/>
            <a:ext cx="3600400" cy="243200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283968" cy="594928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7"/>
          <p:cNvSpPr>
            <a:spLocks noGrp="1"/>
          </p:cNvSpPr>
          <p:nvPr>
            <p:ph type="body" sz="quarter" idx="14"/>
          </p:nvPr>
        </p:nvSpPr>
        <p:spPr>
          <a:xfrm>
            <a:off x="5076072" y="2082346"/>
            <a:ext cx="3600433" cy="1008385"/>
          </a:xfrm>
        </p:spPr>
        <p:txBody>
          <a:bodyPr/>
          <a:lstStyle>
            <a:lvl1pPr marL="0" indent="0">
              <a:buNone/>
              <a:defRPr sz="2700">
                <a:latin typeface="Garamond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83965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4928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6758880" y="188640"/>
            <a:ext cx="2133600" cy="365125"/>
          </a:xfrm>
        </p:spPr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4656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, ingress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72000" y="3140968"/>
            <a:ext cx="7200000" cy="243200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971550" y="2082346"/>
            <a:ext cx="7200900" cy="1008385"/>
          </a:xfrm>
        </p:spPr>
        <p:txBody>
          <a:bodyPr/>
          <a:lstStyle>
            <a:lvl1pPr marL="0" indent="0">
              <a:buNone/>
              <a:defRPr sz="2700">
                <a:latin typeface="Garamond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7515290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mal bild,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699792" y="908720"/>
            <a:ext cx="5472000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2699792" y="2160000"/>
            <a:ext cx="5472000" cy="3412976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00000" cy="594928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35960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lera små bilder,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699792" y="908720"/>
            <a:ext cx="5472000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2699792" y="2160000"/>
            <a:ext cx="5472000" cy="3412976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0" y="1985293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0" y="3965232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3869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mal bild, rubrik, ingress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699792" y="908720"/>
            <a:ext cx="5472608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2699792" y="3140968"/>
            <a:ext cx="5472608" cy="243200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00000" cy="594928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7"/>
          <p:cNvSpPr>
            <a:spLocks noGrp="1"/>
          </p:cNvSpPr>
          <p:nvPr>
            <p:ph type="body" sz="quarter" idx="14"/>
          </p:nvPr>
        </p:nvSpPr>
        <p:spPr>
          <a:xfrm>
            <a:off x="2699792" y="2082346"/>
            <a:ext cx="5472658" cy="1008385"/>
          </a:xfrm>
        </p:spPr>
        <p:txBody>
          <a:bodyPr/>
          <a:lstStyle>
            <a:lvl1pPr marL="0" indent="0">
              <a:buNone/>
              <a:defRPr sz="2700">
                <a:latin typeface="Garamond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843205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lera små bilder, rubrik, ingress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699792" y="908720"/>
            <a:ext cx="5472608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2699792" y="3140968"/>
            <a:ext cx="5472608" cy="243200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7"/>
          <p:cNvSpPr>
            <a:spLocks noGrp="1"/>
          </p:cNvSpPr>
          <p:nvPr>
            <p:ph type="body" sz="quarter" idx="14"/>
          </p:nvPr>
        </p:nvSpPr>
        <p:spPr>
          <a:xfrm>
            <a:off x="2699792" y="2082346"/>
            <a:ext cx="5472658" cy="1008385"/>
          </a:xfrm>
        </p:spPr>
        <p:txBody>
          <a:bodyPr/>
          <a:lstStyle>
            <a:lvl1pPr marL="0" indent="0">
              <a:buNone/>
              <a:defRPr sz="2700">
                <a:latin typeface="Garamond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0" y="1981583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1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0" y="3962084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3708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ed bild,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76056" y="908720"/>
            <a:ext cx="3599792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5076056" y="2160000"/>
            <a:ext cx="3599792" cy="3412976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283968" cy="594928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2434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ed bild, rubrik, ingress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76056" y="908720"/>
            <a:ext cx="3600400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5076056" y="3140968"/>
            <a:ext cx="3600400" cy="243200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283968" cy="594928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7"/>
          <p:cNvSpPr>
            <a:spLocks noGrp="1"/>
          </p:cNvSpPr>
          <p:nvPr>
            <p:ph type="body" sz="quarter" idx="14"/>
          </p:nvPr>
        </p:nvSpPr>
        <p:spPr>
          <a:xfrm>
            <a:off x="5076072" y="2082346"/>
            <a:ext cx="3600433" cy="1008385"/>
          </a:xfrm>
        </p:spPr>
        <p:txBody>
          <a:bodyPr/>
          <a:lstStyle>
            <a:lvl1pPr marL="0" indent="0">
              <a:buNone/>
              <a:defRPr sz="2700">
                <a:latin typeface="Garamond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071481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42269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4928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6758880" y="188640"/>
            <a:ext cx="2133600" cy="365125"/>
          </a:xfrm>
        </p:spPr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3367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72000" y="2130425"/>
            <a:ext cx="7200000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72000" y="3348000"/>
            <a:ext cx="72000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78643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51335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gress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72000" y="3140968"/>
            <a:ext cx="7200000" cy="243200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971550" y="2082346"/>
            <a:ext cx="7200900" cy="1008385"/>
          </a:xfrm>
        </p:spPr>
        <p:txBody>
          <a:bodyPr/>
          <a:lstStyle>
            <a:lvl1pPr marL="0" indent="0">
              <a:buNone/>
              <a:defRPr sz="2700">
                <a:latin typeface="Garamond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50417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72000" y="2060849"/>
            <a:ext cx="3528000" cy="33123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0943" y="2060849"/>
            <a:ext cx="3528000" cy="33123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11991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12950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 bild,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699792" y="908720"/>
            <a:ext cx="5472000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2699792" y="2160000"/>
            <a:ext cx="5472000" cy="3412976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00000" cy="594928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22220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era små bilder,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699792" y="908720"/>
            <a:ext cx="5472000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2699792" y="2160000"/>
            <a:ext cx="5472000" cy="3412976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0" y="1985293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0" y="3965232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637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 bild, rubrik, ingress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699792" y="908720"/>
            <a:ext cx="5472608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2699792" y="3140968"/>
            <a:ext cx="5472608" cy="243200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00000" cy="594928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7"/>
          <p:cNvSpPr>
            <a:spLocks noGrp="1"/>
          </p:cNvSpPr>
          <p:nvPr>
            <p:ph type="body" sz="quarter" idx="14"/>
          </p:nvPr>
        </p:nvSpPr>
        <p:spPr>
          <a:xfrm>
            <a:off x="2699792" y="2082346"/>
            <a:ext cx="5472658" cy="1008385"/>
          </a:xfrm>
        </p:spPr>
        <p:txBody>
          <a:bodyPr/>
          <a:lstStyle>
            <a:lvl1pPr marL="0" indent="0">
              <a:buNone/>
              <a:defRPr sz="2700">
                <a:latin typeface="Garamond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53603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era små bilder, rubrik, ingress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699792" y="908720"/>
            <a:ext cx="5472608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2699792" y="3140968"/>
            <a:ext cx="5472608" cy="243200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7"/>
          <p:cNvSpPr>
            <a:spLocks noGrp="1"/>
          </p:cNvSpPr>
          <p:nvPr>
            <p:ph type="body" sz="quarter" idx="14"/>
          </p:nvPr>
        </p:nvSpPr>
        <p:spPr>
          <a:xfrm>
            <a:off x="2699792" y="2082346"/>
            <a:ext cx="5472658" cy="1008385"/>
          </a:xfrm>
        </p:spPr>
        <p:txBody>
          <a:bodyPr/>
          <a:lstStyle>
            <a:lvl1pPr marL="0" indent="0">
              <a:buNone/>
              <a:defRPr sz="2700">
                <a:latin typeface="Garamond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0" y="1981583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1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0" y="3962084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8325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gress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72000" y="3140968"/>
            <a:ext cx="7200000" cy="243200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971550" y="2082346"/>
            <a:ext cx="7200900" cy="1008385"/>
          </a:xfrm>
        </p:spPr>
        <p:txBody>
          <a:bodyPr/>
          <a:lstStyle>
            <a:lvl1pPr marL="0" indent="0">
              <a:buNone/>
              <a:defRPr sz="2700">
                <a:latin typeface="Garamond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1103829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d bild,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76056" y="908720"/>
            <a:ext cx="3599792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5076056" y="2160000"/>
            <a:ext cx="3599792" cy="3412976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283968" cy="594928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54898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d bild, rubrik, ingress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76056" y="908720"/>
            <a:ext cx="3600400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5076056" y="3140968"/>
            <a:ext cx="3600400" cy="243200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283968" cy="594928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7"/>
          <p:cNvSpPr>
            <a:spLocks noGrp="1"/>
          </p:cNvSpPr>
          <p:nvPr>
            <p:ph type="body" sz="quarter" idx="14"/>
          </p:nvPr>
        </p:nvSpPr>
        <p:spPr>
          <a:xfrm>
            <a:off x="5076072" y="2082346"/>
            <a:ext cx="3600433" cy="1008385"/>
          </a:xfrm>
        </p:spPr>
        <p:txBody>
          <a:bodyPr/>
          <a:lstStyle>
            <a:lvl1pPr marL="0" indent="0">
              <a:buNone/>
              <a:defRPr sz="2700">
                <a:latin typeface="Garamond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858049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4928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6758880" y="188640"/>
            <a:ext cx="2133600" cy="365125"/>
          </a:xfrm>
        </p:spPr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235525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72000" y="2060849"/>
            <a:ext cx="3528000" cy="33123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0943" y="2060849"/>
            <a:ext cx="3528000" cy="33123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4176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0327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 bild,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699792" y="908720"/>
            <a:ext cx="5472000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2699792" y="2160000"/>
            <a:ext cx="5472000" cy="3412976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00000" cy="594928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0200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era små bilder,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699792" y="908720"/>
            <a:ext cx="5472000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2699792" y="2160000"/>
            <a:ext cx="5472000" cy="3412976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0" y="1985293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0" y="3965232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9894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 bild, rubrik, ingress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699792" y="908720"/>
            <a:ext cx="5472608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2699792" y="3140968"/>
            <a:ext cx="5472608" cy="243200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00000" cy="594928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7"/>
          <p:cNvSpPr>
            <a:spLocks noGrp="1"/>
          </p:cNvSpPr>
          <p:nvPr>
            <p:ph type="body" sz="quarter" idx="14"/>
          </p:nvPr>
        </p:nvSpPr>
        <p:spPr>
          <a:xfrm>
            <a:off x="2699792" y="2082346"/>
            <a:ext cx="5472658" cy="1008385"/>
          </a:xfrm>
        </p:spPr>
        <p:txBody>
          <a:bodyPr/>
          <a:lstStyle>
            <a:lvl1pPr marL="0" indent="0">
              <a:buNone/>
              <a:defRPr sz="2700">
                <a:latin typeface="Garamond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661925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era små bilder, rubrik, ingress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699792" y="908720"/>
            <a:ext cx="5472608" cy="1080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A7DBD-9536-4E83-87C2-31B60EAB6D91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innehåll 2"/>
          <p:cNvSpPr>
            <a:spLocks noGrp="1"/>
          </p:cNvSpPr>
          <p:nvPr>
            <p:ph idx="1"/>
          </p:nvPr>
        </p:nvSpPr>
        <p:spPr>
          <a:xfrm>
            <a:off x="2699792" y="3140968"/>
            <a:ext cx="5472608" cy="243200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7"/>
          <p:cNvSpPr>
            <a:spLocks noGrp="1"/>
          </p:cNvSpPr>
          <p:nvPr>
            <p:ph type="body" sz="quarter" idx="14"/>
          </p:nvPr>
        </p:nvSpPr>
        <p:spPr>
          <a:xfrm>
            <a:off x="2699792" y="2082346"/>
            <a:ext cx="5472658" cy="1008385"/>
          </a:xfrm>
        </p:spPr>
        <p:txBody>
          <a:bodyPr/>
          <a:lstStyle>
            <a:lvl1pPr marL="0" indent="0">
              <a:buNone/>
              <a:defRPr sz="2700">
                <a:latin typeface="Garamond" pitchFamily="18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bild 7"/>
          <p:cNvSpPr>
            <a:spLocks noGrp="1"/>
          </p:cNvSpPr>
          <p:nvPr>
            <p:ph type="pic" sz="quarter" idx="15"/>
          </p:nvPr>
        </p:nvSpPr>
        <p:spPr>
          <a:xfrm>
            <a:off x="0" y="1981583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1" name="Platshållare för bild 7"/>
          <p:cNvSpPr>
            <a:spLocks noGrp="1"/>
          </p:cNvSpPr>
          <p:nvPr>
            <p:ph type="pic" sz="quarter" idx="16"/>
          </p:nvPr>
        </p:nvSpPr>
        <p:spPr>
          <a:xfrm>
            <a:off x="0" y="3962084"/>
            <a:ext cx="1800000" cy="198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3658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972000" y="908720"/>
            <a:ext cx="7200000" cy="1080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72000" y="2160000"/>
            <a:ext cx="7200000" cy="34129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884368" y="188640"/>
            <a:ext cx="105348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0F1A7DBD-9536-4E83-87C2-31B60EAB6D91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971600" y="188640"/>
            <a:ext cx="1008112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123728" y="188640"/>
            <a:ext cx="5688632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972" y="5992862"/>
            <a:ext cx="1238090" cy="405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60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57" r:id="rId13"/>
    <p:sldLayoutId id="2147483656" r:id="rId14"/>
    <p:sldLayoutId id="2147483663" r:id="rId15"/>
    <p:sldLayoutId id="2147483658" r:id="rId16"/>
    <p:sldLayoutId id="2147483662" r:id="rId17"/>
    <p:sldLayoutId id="2147483659" r:id="rId18"/>
    <p:sldLayoutId id="2147483660" r:id="rId19"/>
    <p:sldLayoutId id="2147483661" r:id="rId20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Century Gothic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0000"/>
        </a:buClr>
        <a:buFont typeface="Wingdings" pitchFamily="2" charset="2"/>
        <a:buChar char="§"/>
        <a:defRPr sz="2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719138" indent="-363538" algn="l" defTabSz="914400" rtl="0" eaLnBrk="1" latinLnBrk="0" hangingPunct="1">
        <a:spcBef>
          <a:spcPct val="20000"/>
        </a:spcBef>
        <a:buClr>
          <a:srgbClr val="FF0000"/>
        </a:buClr>
        <a:buFont typeface="Wingdings" pitchFamily="2" charset="2"/>
        <a:buChar char="§"/>
        <a:defRPr sz="24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1074738" indent="-355600" algn="l" defTabSz="914400" rtl="0" eaLnBrk="1" latinLnBrk="0" hangingPunct="1">
        <a:spcBef>
          <a:spcPct val="20000"/>
        </a:spcBef>
        <a:buClr>
          <a:srgbClr val="FF0000"/>
        </a:buClr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1436688" indent="-361950" algn="l" defTabSz="914400" rtl="0" eaLnBrk="1" latinLnBrk="0" hangingPunct="1">
        <a:spcBef>
          <a:spcPct val="20000"/>
        </a:spcBef>
        <a:buClr>
          <a:srgbClr val="FF0000"/>
        </a:buClr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1792288" indent="-355600" algn="l" defTabSz="914400" rtl="0" eaLnBrk="1" latinLnBrk="0" hangingPunct="1">
        <a:spcBef>
          <a:spcPct val="20000"/>
        </a:spcBef>
        <a:buClr>
          <a:srgbClr val="FF0000"/>
        </a:buClr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972000" y="908720"/>
            <a:ext cx="7200000" cy="1080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72000" y="2160000"/>
            <a:ext cx="7200000" cy="34129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884368" y="188640"/>
            <a:ext cx="105348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0F1A7DBD-9536-4E83-87C2-31B60EAB6D91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971600" y="188640"/>
            <a:ext cx="1008112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123728" y="188640"/>
            <a:ext cx="5688632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7" name="Rektangel 6"/>
          <p:cNvSpPr/>
          <p:nvPr userDrawn="1"/>
        </p:nvSpPr>
        <p:spPr>
          <a:xfrm>
            <a:off x="-1" y="5553384"/>
            <a:ext cx="9144001" cy="133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2172" y="5992862"/>
            <a:ext cx="1255690" cy="405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488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Century Gothic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0000"/>
        </a:buClr>
        <a:buFont typeface="Wingdings" pitchFamily="2" charset="2"/>
        <a:buChar char="§"/>
        <a:defRPr sz="2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719138" indent="-363538" algn="l" defTabSz="914400" rtl="0" eaLnBrk="1" latinLnBrk="0" hangingPunct="1">
        <a:spcBef>
          <a:spcPct val="20000"/>
        </a:spcBef>
        <a:buClr>
          <a:srgbClr val="FF0000"/>
        </a:buClr>
        <a:buFont typeface="Wingdings" pitchFamily="2" charset="2"/>
        <a:buChar char="§"/>
        <a:defRPr sz="24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1074738" indent="-355600" algn="l" defTabSz="914400" rtl="0" eaLnBrk="1" latinLnBrk="0" hangingPunct="1">
        <a:spcBef>
          <a:spcPct val="20000"/>
        </a:spcBef>
        <a:buClr>
          <a:srgbClr val="FF0000"/>
        </a:buClr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1436688" indent="-361950" algn="l" defTabSz="914400" rtl="0" eaLnBrk="1" latinLnBrk="0" hangingPunct="1">
        <a:spcBef>
          <a:spcPct val="20000"/>
        </a:spcBef>
        <a:buClr>
          <a:srgbClr val="FF0000"/>
        </a:buClr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1792288" indent="-355600" algn="l" defTabSz="914400" rtl="0" eaLnBrk="1" latinLnBrk="0" hangingPunct="1">
        <a:spcBef>
          <a:spcPct val="20000"/>
        </a:spcBef>
        <a:buClr>
          <a:srgbClr val="FF0000"/>
        </a:buClr>
        <a:buFont typeface="Wingdings" pitchFamily="2" charset="2"/>
        <a:buChar char="§"/>
        <a:defRPr sz="1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ctrTitle"/>
          </p:nvPr>
        </p:nvSpPr>
        <p:spPr>
          <a:xfrm>
            <a:off x="827584" y="1484784"/>
            <a:ext cx="7200000" cy="1080000"/>
          </a:xfrm>
        </p:spPr>
        <p:txBody>
          <a:bodyPr/>
          <a:lstStyle/>
          <a:p>
            <a:pPr algn="ctr"/>
            <a:r>
              <a:rPr lang="sv-SE" sz="6000" dirty="0" smtClean="0"/>
              <a:t>Förenade i rörelse</a:t>
            </a:r>
            <a:endParaRPr lang="sv-SE" sz="6000" dirty="0"/>
          </a:p>
        </p:txBody>
      </p:sp>
      <p:pic>
        <p:nvPicPr>
          <p:cNvPr id="1026" name="Picture 2" descr="http://www.regiongavleborg.se/globalassets/om_regionen/varumarkeswebben/logotyp/koncernlogotyp_region/koncernlogotyp_farg/koncernlogotyp_far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498438"/>
            <a:ext cx="2065247" cy="6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Bildobjekt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653136"/>
            <a:ext cx="1310640" cy="420624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1760" y="4209446"/>
            <a:ext cx="797048" cy="887380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8376" y="4492808"/>
            <a:ext cx="2592288" cy="5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590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Behovet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 smtClean="0"/>
              <a:t>Minskad fysisk inaktivitet bland barn och unga i Hudiksvalls och Nordanstigs kommuner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567627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88141" y="618409"/>
            <a:ext cx="7200000" cy="1080000"/>
          </a:xfrm>
        </p:spPr>
        <p:txBody>
          <a:bodyPr/>
          <a:lstStyle/>
          <a:p>
            <a:r>
              <a:rPr lang="sv-SE" dirty="0" smtClean="0"/>
              <a:t>Insatsen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72000" y="1700808"/>
            <a:ext cx="7200000" cy="3412976"/>
          </a:xfrm>
        </p:spPr>
        <p:txBody>
          <a:bodyPr/>
          <a:lstStyle/>
          <a:p>
            <a:r>
              <a:rPr lang="sv-SE" sz="2000" dirty="0" smtClean="0"/>
              <a:t>Öka fysisk aktivitet bland barn och unga</a:t>
            </a:r>
          </a:p>
          <a:p>
            <a:endParaRPr lang="sv-SE" sz="2000" dirty="0" smtClean="0"/>
          </a:p>
          <a:p>
            <a:r>
              <a:rPr lang="sv-SE" sz="2000" dirty="0" smtClean="0"/>
              <a:t>Öka föreningsengagemanget</a:t>
            </a:r>
          </a:p>
          <a:p>
            <a:endParaRPr lang="sv-SE" sz="2000" dirty="0" smtClean="0"/>
          </a:p>
          <a:p>
            <a:r>
              <a:rPr lang="sv-SE" sz="2000" dirty="0" smtClean="0"/>
              <a:t>Skapa former för samarbete mellan skola och förening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643501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88207" y="404664"/>
            <a:ext cx="7200000" cy="1080000"/>
          </a:xfrm>
        </p:spPr>
        <p:txBody>
          <a:bodyPr/>
          <a:lstStyle/>
          <a:p>
            <a:r>
              <a:rPr lang="sv-SE" dirty="0" smtClean="0"/>
              <a:t>Resultatet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88207" y="1340768"/>
            <a:ext cx="7200000" cy="3672408"/>
          </a:xfrm>
        </p:spPr>
        <p:txBody>
          <a:bodyPr/>
          <a:lstStyle/>
          <a:p>
            <a:pPr marL="0" indent="0">
              <a:buNone/>
            </a:pPr>
            <a:endParaRPr lang="sv-SE" sz="2000" dirty="0" smtClean="0"/>
          </a:p>
          <a:p>
            <a:r>
              <a:rPr lang="sv-SE" sz="2000" dirty="0"/>
              <a:t>Ökad fysisk aktivitet hos </a:t>
            </a:r>
            <a:r>
              <a:rPr lang="sv-SE" sz="2000" dirty="0" smtClean="0"/>
              <a:t>målgruppen</a:t>
            </a:r>
          </a:p>
          <a:p>
            <a:endParaRPr lang="sv-SE" sz="2000" dirty="0" smtClean="0"/>
          </a:p>
          <a:p>
            <a:r>
              <a:rPr lang="sv-SE" sz="2000" dirty="0"/>
              <a:t>14 nya medlemmar i förening</a:t>
            </a:r>
          </a:p>
          <a:p>
            <a:pPr marL="0" indent="0">
              <a:buNone/>
            </a:pPr>
            <a:endParaRPr lang="sv-SE" sz="2000" dirty="0" smtClean="0"/>
          </a:p>
          <a:p>
            <a:r>
              <a:rPr lang="sv-SE" sz="2000" dirty="0" smtClean="0"/>
              <a:t>Implementering genom Sportfritids Iggesund</a:t>
            </a:r>
          </a:p>
          <a:p>
            <a:endParaRPr lang="sv-SE" sz="2000" dirty="0"/>
          </a:p>
          <a:p>
            <a:r>
              <a:rPr lang="sv-SE" sz="2000" dirty="0"/>
              <a:t>Visat på stort engagemang hos olika parter i samhället för att jobba med ökad rörelse för barn och unga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691529542"/>
      </p:ext>
    </p:extLst>
  </p:cSld>
  <p:clrMapOvr>
    <a:masterClrMapping/>
  </p:clrMapOvr>
</p:sld>
</file>

<file path=ppt/theme/theme1.xml><?xml version="1.0" encoding="utf-8"?>
<a:theme xmlns:a="http://schemas.openxmlformats.org/drawingml/2006/main" name="Vit">
  <a:themeElements>
    <a:clrScheme name="Hudiksvall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D1C24"/>
      </a:accent1>
      <a:accent2>
        <a:srgbClr val="66B32D"/>
      </a:accent2>
      <a:accent3>
        <a:srgbClr val="0279CA"/>
      </a:accent3>
      <a:accent4>
        <a:srgbClr val="122068"/>
      </a:accent4>
      <a:accent5>
        <a:srgbClr val="C498C4"/>
      </a:accent5>
      <a:accent6>
        <a:srgbClr val="C7E2C9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vart">
  <a:themeElements>
    <a:clrScheme name="Hudiksvall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D1C24"/>
      </a:accent1>
      <a:accent2>
        <a:srgbClr val="66B32D"/>
      </a:accent2>
      <a:accent3>
        <a:srgbClr val="0279CA"/>
      </a:accent3>
      <a:accent4>
        <a:srgbClr val="122068"/>
      </a:accent4>
      <a:accent5>
        <a:srgbClr val="C498C4"/>
      </a:accent5>
      <a:accent6>
        <a:srgbClr val="C7E2C9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B72626A521B9F43B8281D6636E5BD61" ma:contentTypeVersion="" ma:contentTypeDescription="Skapa ett nytt dokument." ma:contentTypeScope="" ma:versionID="e4d710b88c5bb020f9e7751df2fe1ab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8ad473c504ffd2e3fe7d0041be902b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A8477DE-3987-4484-8FFD-346771837133}"/>
</file>

<file path=customXml/itemProps2.xml><?xml version="1.0" encoding="utf-8"?>
<ds:datastoreItem xmlns:ds="http://schemas.openxmlformats.org/officeDocument/2006/customXml" ds:itemID="{F1EA87A6-FA81-4F1F-A0C9-33B17BABB2F5}"/>
</file>

<file path=customXml/itemProps3.xml><?xml version="1.0" encoding="utf-8"?>
<ds:datastoreItem xmlns:ds="http://schemas.openxmlformats.org/officeDocument/2006/customXml" ds:itemID="{92FF891F-F431-4BD1-9243-1020700EE6D4}"/>
</file>

<file path=docProps/app.xml><?xml version="1.0" encoding="utf-8"?>
<Properties xmlns="http://schemas.openxmlformats.org/officeDocument/2006/extended-properties" xmlns:vt="http://schemas.openxmlformats.org/officeDocument/2006/docPropsVTypes">
  <Template>Hudiksvall - Vit</Template>
  <TotalTime>23</TotalTime>
  <Words>68</Words>
  <Application>Microsoft Office PowerPoint</Application>
  <PresentationFormat>Bildspel på skärmen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4</vt:i4>
      </vt:variant>
    </vt:vector>
  </HeadingPairs>
  <TitlesOfParts>
    <vt:vector size="11" baseType="lpstr">
      <vt:lpstr>Arial</vt:lpstr>
      <vt:lpstr>Calibri</vt:lpstr>
      <vt:lpstr>Century Gothic</vt:lpstr>
      <vt:lpstr>Garamond</vt:lpstr>
      <vt:lpstr>Wingdings</vt:lpstr>
      <vt:lpstr>Vit</vt:lpstr>
      <vt:lpstr>Svart</vt:lpstr>
      <vt:lpstr>Förenade i rörelse</vt:lpstr>
      <vt:lpstr>Behovet</vt:lpstr>
      <vt:lpstr>Insatsen</vt:lpstr>
      <vt:lpstr>Resultatet</vt:lpstr>
    </vt:vector>
  </TitlesOfParts>
  <Company>Hudiksvalls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Förenade i rörelse</dc:title>
  <dc:description>HUDIK9059, v2.0, 2018-09-04</dc:description>
  <cp:revision>3</cp:revision>
  <cp:lastPrinted>2012-05-24T08:11:45Z</cp:lastPrinted>
  <dcterms:created xsi:type="dcterms:W3CDTF">2020-02-26T09:27:10Z</dcterms:created>
  <dcterms:modified xsi:type="dcterms:W3CDTF">2020-02-26T09:51:06Z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dpLanguage">
    <vt:lpwstr>Svenska</vt:lpwstr>
  </property>
  <property fmtid="{D5CDD505-2E9C-101B-9397-08002B2CF9AE}" pid="3" name="cdpOrganization">
    <vt:lpwstr> </vt:lpwstr>
  </property>
  <property fmtid="{D5CDD505-2E9C-101B-9397-08002B2CF9AE}" pid="4" name="cdpUnit">
    <vt:lpwstr> </vt:lpwstr>
  </property>
  <property fmtid="{D5CDD505-2E9C-101B-9397-08002B2CF9AE}" pid="5" name="cdpWorkPlace">
    <vt:lpwstr> </vt:lpwstr>
  </property>
  <property fmtid="{D5CDD505-2E9C-101B-9397-08002B2CF9AE}" pid="6" name="cdpProduct">
    <vt:lpwstr>uniForm</vt:lpwstr>
  </property>
  <property fmtid="{D5CDD505-2E9C-101B-9397-08002B2CF9AE}" pid="7" name="ContentTypeId">
    <vt:lpwstr>0x0101005B72626A521B9F43B8281D6636E5BD61</vt:lpwstr>
  </property>
  <property fmtid="{D5CDD505-2E9C-101B-9397-08002B2CF9AE}" pid="8" name="_AdHocReviewCycleID">
    <vt:i4>-2005340942</vt:i4>
  </property>
  <property fmtid="{D5CDD505-2E9C-101B-9397-08002B2CF9AE}" pid="9" name="_NewReviewCycle">
    <vt:lpwstr/>
  </property>
  <property fmtid="{D5CDD505-2E9C-101B-9397-08002B2CF9AE}" pid="10" name="_EmailSubject">
    <vt:lpwstr>Nyhet för Samverkanswebben</vt:lpwstr>
  </property>
  <property fmtid="{D5CDD505-2E9C-101B-9397-08002B2CF9AE}" pid="11" name="_AuthorEmail">
    <vt:lpwstr>mattias.harang@regiongavleborg.se</vt:lpwstr>
  </property>
  <property fmtid="{D5CDD505-2E9C-101B-9397-08002B2CF9AE}" pid="12" name="_AuthorEmailDisplayName">
    <vt:lpwstr>Haräng Mattias - KOMF - Kommunikationsenhet</vt:lpwstr>
  </property>
</Properties>
</file>