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3"/>
  </p:notesMasterIdLst>
  <p:sldIdLst>
    <p:sldId id="269" r:id="rId2"/>
  </p:sldIdLst>
  <p:sldSz cx="12192000" cy="6858000"/>
  <p:notesSz cx="6858000" cy="9144000"/>
  <p:defaultTextStyle>
    <a:defPPr>
      <a:defRPr lang="sv-SE"/>
    </a:defPPr>
    <a:lvl1pPr marL="0" algn="l" defTabSz="914377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57189" algn="l" defTabSz="914377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14377" algn="l" defTabSz="914377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371566" algn="l" defTabSz="914377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828754" algn="l" defTabSz="914377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285943" algn="l" defTabSz="914377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743131" algn="l" defTabSz="914377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200320" algn="l" defTabSz="914377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657509" algn="l" defTabSz="914377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8" autoAdjust="0"/>
    <p:restoredTop sz="94689" autoAdjust="0"/>
  </p:normalViewPr>
  <p:slideViewPr>
    <p:cSldViewPr showGuides="1">
      <p:cViewPr varScale="1">
        <p:scale>
          <a:sx n="115" d="100"/>
          <a:sy n="115" d="100"/>
        </p:scale>
        <p:origin x="432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CA8317-7DC5-443A-B6F9-013AE66543A9}" type="datetimeFigureOut">
              <a:rPr lang="sv-SE" smtClean="0"/>
              <a:t>2023-03-01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A42851-B19D-47A7-BB27-98861BED69C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745289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VI ÄR GÄVLEBORGSKRAFTEN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4DBDAD-CB7D-4639-AE4F-F91851D8087E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003189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sida 1 - Rubrik, underrubrik, bildkoll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720000" y="4320000"/>
            <a:ext cx="7824272" cy="720000"/>
          </a:xfrm>
        </p:spPr>
        <p:txBody>
          <a:bodyPr/>
          <a:lstStyle>
            <a:lvl1pPr marL="0" indent="0" algn="l">
              <a:buNone/>
              <a:defRPr sz="2400" b="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9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sv-SE" dirty="0" smtClean="0"/>
              <a:t>Klicka här för att skriva in en underrubrik</a:t>
            </a:r>
            <a:endParaRPr lang="sv-SE" dirty="0"/>
          </a:p>
        </p:txBody>
      </p:sp>
      <p:sp>
        <p:nvSpPr>
          <p:cNvPr id="10" name="Platshållare för bild 9"/>
          <p:cNvSpPr>
            <a:spLocks noGrp="1"/>
          </p:cNvSpPr>
          <p:nvPr>
            <p:ph type="pic" sz="quarter" idx="14" hasCustomPrompt="1"/>
          </p:nvPr>
        </p:nvSpPr>
        <p:spPr>
          <a:xfrm>
            <a:off x="6372000" y="0"/>
            <a:ext cx="2880000" cy="2160000"/>
          </a:xfrm>
        </p:spPr>
        <p:txBody>
          <a:bodyPr>
            <a:normAutofit/>
          </a:bodyPr>
          <a:lstStyle>
            <a:lvl1pPr marL="0" marR="0" indent="0" algn="l" defTabSz="914377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500"/>
            </a:lvl1pPr>
          </a:lstStyle>
          <a:p>
            <a:r>
              <a:rPr lang="sv-SE" dirty="0" smtClean="0"/>
              <a:t>Klicka på ikonen för att </a:t>
            </a:r>
            <a:br>
              <a:rPr lang="sv-SE" dirty="0" smtClean="0"/>
            </a:br>
            <a:r>
              <a:rPr lang="sv-SE" dirty="0" smtClean="0"/>
              <a:t>lägga till en bild</a:t>
            </a:r>
          </a:p>
        </p:txBody>
      </p:sp>
      <p:sp>
        <p:nvSpPr>
          <p:cNvPr id="11" name="Platshållare för bild 9"/>
          <p:cNvSpPr>
            <a:spLocks noGrp="1"/>
          </p:cNvSpPr>
          <p:nvPr>
            <p:ph type="pic" sz="quarter" idx="15" hasCustomPrompt="1"/>
          </p:nvPr>
        </p:nvSpPr>
        <p:spPr>
          <a:xfrm>
            <a:off x="9306000" y="0"/>
            <a:ext cx="2880000" cy="2160000"/>
          </a:xfrm>
        </p:spPr>
        <p:txBody>
          <a:bodyPr>
            <a:normAutofit/>
          </a:bodyPr>
          <a:lstStyle>
            <a:lvl1pPr marL="0" marR="0" indent="0" algn="l" defTabSz="914377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500"/>
            </a:lvl1pPr>
          </a:lstStyle>
          <a:p>
            <a:r>
              <a:rPr lang="sv-SE" dirty="0" smtClean="0"/>
              <a:t>Klicka på ikonen för att </a:t>
            </a:r>
            <a:br>
              <a:rPr lang="sv-SE" dirty="0" smtClean="0"/>
            </a:br>
            <a:r>
              <a:rPr lang="sv-SE" dirty="0" smtClean="0"/>
              <a:t>lägga till en bild</a:t>
            </a:r>
          </a:p>
        </p:txBody>
      </p:sp>
      <p:sp>
        <p:nvSpPr>
          <p:cNvPr id="12" name="Platshållare för bild 9"/>
          <p:cNvSpPr>
            <a:spLocks noGrp="1"/>
          </p:cNvSpPr>
          <p:nvPr>
            <p:ph type="pic" sz="quarter" idx="16" hasCustomPrompt="1"/>
          </p:nvPr>
        </p:nvSpPr>
        <p:spPr>
          <a:xfrm>
            <a:off x="9306000" y="2204864"/>
            <a:ext cx="2880000" cy="2160000"/>
          </a:xfrm>
        </p:spPr>
        <p:txBody>
          <a:bodyPr>
            <a:normAutofit/>
          </a:bodyPr>
          <a:lstStyle>
            <a:lvl1pPr marL="0" marR="0" indent="0" algn="l" defTabSz="914377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500"/>
            </a:lvl1pPr>
          </a:lstStyle>
          <a:p>
            <a:r>
              <a:rPr lang="sv-SE" dirty="0" smtClean="0"/>
              <a:t>Klicka på ikonen för att </a:t>
            </a:r>
            <a:br>
              <a:rPr lang="sv-SE" dirty="0" smtClean="0"/>
            </a:br>
            <a:r>
              <a:rPr lang="sv-SE" dirty="0" smtClean="0"/>
              <a:t>lägga till en bild</a:t>
            </a:r>
          </a:p>
        </p:txBody>
      </p:sp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720000" y="2808000"/>
            <a:ext cx="7824272" cy="1440000"/>
          </a:xfrm>
        </p:spPr>
        <p:txBody>
          <a:bodyPr anchor="b"/>
          <a:lstStyle>
            <a:lvl1pPr algn="l">
              <a:defRPr sz="5100"/>
            </a:lvl1pPr>
          </a:lstStyle>
          <a:p>
            <a:r>
              <a:rPr lang="sv-SE" dirty="0" smtClean="0"/>
              <a:t>Klicka här för att skriva in en rubrik</a:t>
            </a:r>
            <a:endParaRPr lang="sv-SE" dirty="0"/>
          </a:p>
        </p:txBody>
      </p:sp>
      <p:sp>
        <p:nvSpPr>
          <p:cNvPr id="9" name="Platshållare för bild 9"/>
          <p:cNvSpPr>
            <a:spLocks noGrp="1"/>
          </p:cNvSpPr>
          <p:nvPr>
            <p:ph type="pic" sz="quarter" idx="17"/>
          </p:nvPr>
        </p:nvSpPr>
        <p:spPr>
          <a:xfrm>
            <a:off x="4528800" y="0"/>
            <a:ext cx="1800000" cy="1260000"/>
          </a:xfrm>
        </p:spPr>
        <p:txBody>
          <a:bodyPr>
            <a:normAutofit/>
          </a:bodyPr>
          <a:lstStyle>
            <a:lvl1pPr marL="0" marR="0" indent="0" algn="l" defTabSz="914377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500"/>
            </a:lvl1pPr>
          </a:lstStyle>
          <a:p>
            <a:r>
              <a:rPr lang="sv-SE" smtClean="0"/>
              <a:t>Klicka på ikonen för att lägga till en bild</a:t>
            </a:r>
            <a:endParaRPr lang="sv-SE" dirty="0" smtClean="0"/>
          </a:p>
        </p:txBody>
      </p:sp>
      <p:sp>
        <p:nvSpPr>
          <p:cNvPr id="13" name="Platshållare för bild 9"/>
          <p:cNvSpPr>
            <a:spLocks noGrp="1"/>
          </p:cNvSpPr>
          <p:nvPr>
            <p:ph type="pic" sz="quarter" idx="18"/>
          </p:nvPr>
        </p:nvSpPr>
        <p:spPr>
          <a:xfrm>
            <a:off x="10392000" y="4410000"/>
            <a:ext cx="1800000" cy="1260000"/>
          </a:xfrm>
        </p:spPr>
        <p:txBody>
          <a:bodyPr>
            <a:normAutofit/>
          </a:bodyPr>
          <a:lstStyle>
            <a:lvl1pPr marL="0" marR="0" indent="0" algn="l" defTabSz="914377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500"/>
            </a:lvl1pPr>
          </a:lstStyle>
          <a:p>
            <a:r>
              <a:rPr lang="sv-SE" smtClean="0"/>
              <a:t>Klicka på ikonen för att lägga till en bild</a:t>
            </a:r>
            <a:endParaRPr lang="sv-SE" dirty="0" smtClean="0"/>
          </a:p>
        </p:txBody>
      </p:sp>
      <p:pic>
        <p:nvPicPr>
          <p:cNvPr id="15" name="Bildobjekt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02" y="540000"/>
            <a:ext cx="1192745" cy="360000"/>
          </a:xfrm>
          <a:prstGeom prst="rect">
            <a:avLst/>
          </a:prstGeom>
        </p:spPr>
      </p:pic>
      <p:pic>
        <p:nvPicPr>
          <p:cNvPr id="16" name="Bildobjekt 1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6080" y="5733315"/>
            <a:ext cx="6192688" cy="1238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95359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ssida - Rubrik och 3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0002" y="900000"/>
            <a:ext cx="10801348" cy="1080000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7" name="Platshållare för innehåll 2"/>
          <p:cNvSpPr>
            <a:spLocks noGrp="1"/>
          </p:cNvSpPr>
          <p:nvPr>
            <p:ph idx="1" hasCustomPrompt="1"/>
          </p:nvPr>
        </p:nvSpPr>
        <p:spPr>
          <a:xfrm>
            <a:off x="720000" y="2052000"/>
            <a:ext cx="3477600" cy="4140000"/>
          </a:xfrm>
        </p:spPr>
        <p:txBody>
          <a:bodyPr>
            <a:normAutofit/>
          </a:bodyPr>
          <a:lstStyle>
            <a:lvl1pPr marL="180975" indent="-180975">
              <a:buFont typeface="Arial" panose="020B0604020202020204" pitchFamily="34" charset="0"/>
              <a:buChar char="•"/>
              <a:defRPr sz="1800" baseline="0"/>
            </a:lvl1pPr>
            <a:lvl2pPr marL="274631" indent="0">
              <a:buNone/>
              <a:defRPr/>
            </a:lvl2pPr>
            <a:lvl3pPr marL="627047" indent="0">
              <a:buNone/>
              <a:defRPr/>
            </a:lvl3pPr>
            <a:lvl4pPr marL="985813" indent="0">
              <a:buNone/>
              <a:defRPr/>
            </a:lvl4pPr>
            <a:lvl5pPr marL="1342990" indent="0">
              <a:buNone/>
              <a:defRPr/>
            </a:lvl5pPr>
          </a:lstStyle>
          <a:p>
            <a:pPr lvl="0"/>
            <a:r>
              <a:rPr lang="sv-SE" dirty="0" smtClean="0"/>
              <a:t>Klicka här för att skriva in text eller välj objekt på bilderna nedan</a:t>
            </a:r>
          </a:p>
        </p:txBody>
      </p:sp>
      <p:sp>
        <p:nvSpPr>
          <p:cNvPr id="8" name="Platshållare för innehåll 2"/>
          <p:cNvSpPr>
            <a:spLocks noGrp="1"/>
          </p:cNvSpPr>
          <p:nvPr>
            <p:ph idx="10" hasCustomPrompt="1"/>
          </p:nvPr>
        </p:nvSpPr>
        <p:spPr>
          <a:xfrm>
            <a:off x="4381876" y="2052000"/>
            <a:ext cx="3477600" cy="4140000"/>
          </a:xfrm>
        </p:spPr>
        <p:txBody>
          <a:bodyPr>
            <a:normAutofit/>
          </a:bodyPr>
          <a:lstStyle>
            <a:lvl1pPr marL="180975" indent="-180975">
              <a:buFont typeface="Arial" panose="020B0604020202020204" pitchFamily="34" charset="0"/>
              <a:buChar char="•"/>
              <a:defRPr sz="1800" baseline="0"/>
            </a:lvl1pPr>
            <a:lvl2pPr marL="274631" indent="0">
              <a:buNone/>
              <a:defRPr/>
            </a:lvl2pPr>
            <a:lvl3pPr marL="627047" indent="0">
              <a:buNone/>
              <a:defRPr/>
            </a:lvl3pPr>
            <a:lvl4pPr marL="985813" indent="0">
              <a:buNone/>
              <a:defRPr/>
            </a:lvl4pPr>
            <a:lvl5pPr marL="1342990" indent="0">
              <a:buNone/>
              <a:defRPr/>
            </a:lvl5pPr>
          </a:lstStyle>
          <a:p>
            <a:pPr lvl="0"/>
            <a:r>
              <a:rPr lang="sv-SE" dirty="0" smtClean="0"/>
              <a:t>Klicka här för att skriva in text eller välj objekt på bilderna nedan</a:t>
            </a:r>
          </a:p>
        </p:txBody>
      </p:sp>
      <p:sp>
        <p:nvSpPr>
          <p:cNvPr id="9" name="Platshållare för innehåll 2"/>
          <p:cNvSpPr>
            <a:spLocks noGrp="1"/>
          </p:cNvSpPr>
          <p:nvPr>
            <p:ph idx="11" hasCustomPrompt="1"/>
          </p:nvPr>
        </p:nvSpPr>
        <p:spPr>
          <a:xfrm>
            <a:off x="8043750" y="2052000"/>
            <a:ext cx="3477600" cy="4140000"/>
          </a:xfrm>
        </p:spPr>
        <p:txBody>
          <a:bodyPr>
            <a:normAutofit/>
          </a:bodyPr>
          <a:lstStyle>
            <a:lvl1pPr marL="180975" indent="-180975">
              <a:buFont typeface="Arial" panose="020B0604020202020204" pitchFamily="34" charset="0"/>
              <a:buChar char="•"/>
              <a:defRPr sz="1800" baseline="0"/>
            </a:lvl1pPr>
            <a:lvl2pPr marL="274631" indent="0">
              <a:buNone/>
              <a:defRPr/>
            </a:lvl2pPr>
            <a:lvl3pPr marL="627047" indent="0">
              <a:buNone/>
              <a:defRPr/>
            </a:lvl3pPr>
            <a:lvl4pPr marL="985813" indent="0">
              <a:buNone/>
              <a:defRPr/>
            </a:lvl4pPr>
            <a:lvl5pPr marL="1342990" indent="0">
              <a:buNone/>
              <a:defRPr/>
            </a:lvl5pPr>
          </a:lstStyle>
          <a:p>
            <a:pPr lvl="0"/>
            <a:r>
              <a:rPr lang="sv-SE" dirty="0" smtClean="0"/>
              <a:t>Klicka här för att skriva in text eller välj objekt på bilderna nedan</a:t>
            </a:r>
          </a:p>
        </p:txBody>
      </p:sp>
    </p:spTree>
    <p:extLst>
      <p:ext uri="{BB962C8B-B14F-4D97-AF65-F5344CB8AC3E}">
        <p14:creationId xmlns:p14="http://schemas.microsoft.com/office/powerpoint/2010/main" val="24779980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ssida - Rubrik, underrubrik och 3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0002" y="900000"/>
            <a:ext cx="10801348" cy="1080000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8" name="Platshållare för text 8"/>
          <p:cNvSpPr>
            <a:spLocks noGrp="1"/>
          </p:cNvSpPr>
          <p:nvPr>
            <p:ph type="body" sz="quarter" idx="17" hasCustomPrompt="1"/>
          </p:nvPr>
        </p:nvSpPr>
        <p:spPr>
          <a:xfrm>
            <a:off x="719999" y="2052000"/>
            <a:ext cx="10800000" cy="432000"/>
          </a:xfrm>
        </p:spPr>
        <p:txBody>
          <a:bodyPr anchor="ctr" anchorCtr="0"/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 smtClean="0"/>
              <a:t>Klicka här för att skriva in en underrubrik</a:t>
            </a:r>
          </a:p>
        </p:txBody>
      </p:sp>
      <p:sp>
        <p:nvSpPr>
          <p:cNvPr id="7" name="Platshållare för innehåll 2"/>
          <p:cNvSpPr>
            <a:spLocks noGrp="1"/>
          </p:cNvSpPr>
          <p:nvPr>
            <p:ph idx="1" hasCustomPrompt="1"/>
          </p:nvPr>
        </p:nvSpPr>
        <p:spPr>
          <a:xfrm>
            <a:off x="720000" y="2556000"/>
            <a:ext cx="3477600" cy="3636000"/>
          </a:xfrm>
        </p:spPr>
        <p:txBody>
          <a:bodyPr>
            <a:normAutofit/>
          </a:bodyPr>
          <a:lstStyle>
            <a:lvl1pPr marL="180975" indent="-180975">
              <a:buFont typeface="Arial" panose="020B0604020202020204" pitchFamily="34" charset="0"/>
              <a:buChar char="•"/>
              <a:defRPr sz="1800" baseline="0"/>
            </a:lvl1pPr>
            <a:lvl2pPr marL="274631" indent="0">
              <a:buNone/>
              <a:defRPr/>
            </a:lvl2pPr>
            <a:lvl3pPr marL="627047" indent="0">
              <a:buNone/>
              <a:defRPr/>
            </a:lvl3pPr>
            <a:lvl4pPr marL="985813" indent="0">
              <a:buNone/>
              <a:defRPr/>
            </a:lvl4pPr>
            <a:lvl5pPr marL="1342990" indent="0">
              <a:buNone/>
              <a:defRPr/>
            </a:lvl5pPr>
          </a:lstStyle>
          <a:p>
            <a:pPr lvl="0"/>
            <a:r>
              <a:rPr lang="sv-SE" dirty="0" smtClean="0"/>
              <a:t>Klicka här för att skriva in text eller välj objekt på ikonerna nedan</a:t>
            </a:r>
          </a:p>
        </p:txBody>
      </p:sp>
      <p:sp>
        <p:nvSpPr>
          <p:cNvPr id="9" name="Platshållare för innehåll 2"/>
          <p:cNvSpPr>
            <a:spLocks noGrp="1"/>
          </p:cNvSpPr>
          <p:nvPr>
            <p:ph idx="10" hasCustomPrompt="1"/>
          </p:nvPr>
        </p:nvSpPr>
        <p:spPr>
          <a:xfrm>
            <a:off x="4381876" y="2556000"/>
            <a:ext cx="3477600" cy="3636000"/>
          </a:xfrm>
        </p:spPr>
        <p:txBody>
          <a:bodyPr>
            <a:normAutofit/>
          </a:bodyPr>
          <a:lstStyle>
            <a:lvl1pPr marL="180975" indent="-180975">
              <a:buFont typeface="Arial" panose="020B0604020202020204" pitchFamily="34" charset="0"/>
              <a:buChar char="•"/>
              <a:defRPr sz="1800" baseline="0"/>
            </a:lvl1pPr>
            <a:lvl2pPr marL="274631" indent="0">
              <a:buNone/>
              <a:defRPr/>
            </a:lvl2pPr>
            <a:lvl3pPr marL="627047" indent="0">
              <a:buNone/>
              <a:defRPr/>
            </a:lvl3pPr>
            <a:lvl4pPr marL="985813" indent="0">
              <a:buNone/>
              <a:defRPr/>
            </a:lvl4pPr>
            <a:lvl5pPr marL="1342990" indent="0">
              <a:buNone/>
              <a:defRPr/>
            </a:lvl5pPr>
          </a:lstStyle>
          <a:p>
            <a:pPr lvl="0"/>
            <a:r>
              <a:rPr lang="sv-SE" dirty="0" smtClean="0"/>
              <a:t>Klicka här för att skriva in text eller välj objekt på ikonerna nedan</a:t>
            </a:r>
          </a:p>
        </p:txBody>
      </p:sp>
      <p:sp>
        <p:nvSpPr>
          <p:cNvPr id="11" name="Platshållare för innehåll 2"/>
          <p:cNvSpPr>
            <a:spLocks noGrp="1"/>
          </p:cNvSpPr>
          <p:nvPr>
            <p:ph idx="11" hasCustomPrompt="1"/>
          </p:nvPr>
        </p:nvSpPr>
        <p:spPr>
          <a:xfrm>
            <a:off x="8043750" y="2556000"/>
            <a:ext cx="3477600" cy="3636000"/>
          </a:xfrm>
        </p:spPr>
        <p:txBody>
          <a:bodyPr>
            <a:normAutofit/>
          </a:bodyPr>
          <a:lstStyle>
            <a:lvl1pPr marL="180975" indent="-180975">
              <a:buFont typeface="Arial" panose="020B0604020202020204" pitchFamily="34" charset="0"/>
              <a:buChar char="•"/>
              <a:defRPr sz="1800" baseline="0"/>
            </a:lvl1pPr>
            <a:lvl2pPr marL="274631" indent="0">
              <a:buNone/>
              <a:defRPr/>
            </a:lvl2pPr>
            <a:lvl3pPr marL="627047" indent="0">
              <a:buNone/>
              <a:defRPr/>
            </a:lvl3pPr>
            <a:lvl4pPr marL="985813" indent="0">
              <a:buNone/>
              <a:defRPr/>
            </a:lvl4pPr>
            <a:lvl5pPr marL="1342990" indent="0">
              <a:buNone/>
              <a:defRPr/>
            </a:lvl5pPr>
          </a:lstStyle>
          <a:p>
            <a:pPr lvl="0"/>
            <a:r>
              <a:rPr lang="sv-SE" dirty="0" smtClean="0"/>
              <a:t>Klicka här för att skriva in text eller välj objekt på ikonerna nedan</a:t>
            </a:r>
          </a:p>
        </p:txBody>
      </p:sp>
    </p:spTree>
    <p:extLst>
      <p:ext uri="{BB962C8B-B14F-4D97-AF65-F5344CB8AC3E}">
        <p14:creationId xmlns:p14="http://schemas.microsoft.com/office/powerpoint/2010/main" val="14588798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ssida - 4 bilder utan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tshållare för bild 7"/>
          <p:cNvSpPr>
            <a:spLocks noGrp="1"/>
          </p:cNvSpPr>
          <p:nvPr>
            <p:ph type="pic" sz="quarter" idx="14"/>
          </p:nvPr>
        </p:nvSpPr>
        <p:spPr>
          <a:xfrm>
            <a:off x="720000" y="1440000"/>
            <a:ext cx="5292000" cy="2061008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9" name="Platshållare för bild 7"/>
          <p:cNvSpPr>
            <a:spLocks noGrp="1"/>
          </p:cNvSpPr>
          <p:nvPr>
            <p:ph type="pic" sz="quarter" idx="15"/>
          </p:nvPr>
        </p:nvSpPr>
        <p:spPr>
          <a:xfrm>
            <a:off x="6156000" y="1440000"/>
            <a:ext cx="5328000" cy="2061008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11" name="Platshållare för bild 7"/>
          <p:cNvSpPr>
            <a:spLocks noGrp="1"/>
          </p:cNvSpPr>
          <p:nvPr>
            <p:ph type="pic" sz="quarter" idx="16"/>
          </p:nvPr>
        </p:nvSpPr>
        <p:spPr>
          <a:xfrm>
            <a:off x="720000" y="3645024"/>
            <a:ext cx="5292000" cy="20972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12" name="Platshållare för bild 7"/>
          <p:cNvSpPr>
            <a:spLocks noGrp="1"/>
          </p:cNvSpPr>
          <p:nvPr>
            <p:ph type="pic" sz="quarter" idx="17"/>
          </p:nvPr>
        </p:nvSpPr>
        <p:spPr>
          <a:xfrm>
            <a:off x="6156000" y="3645024"/>
            <a:ext cx="5328000" cy="20972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745579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ssida - Stor bild utan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idx="1" hasCustomPrompt="1"/>
          </p:nvPr>
        </p:nvSpPr>
        <p:spPr>
          <a:xfrm>
            <a:off x="720000" y="1440000"/>
            <a:ext cx="10800000" cy="4248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200"/>
            </a:lvl5pPr>
          </a:lstStyle>
          <a:p>
            <a:pPr lvl="0"/>
            <a:r>
              <a:rPr lang="sv-SE" dirty="0" smtClean="0"/>
              <a:t>Klicka här för att skriva in text eller välj objekt på ikonerna nedan</a:t>
            </a:r>
          </a:p>
        </p:txBody>
      </p:sp>
    </p:spTree>
    <p:extLst>
      <p:ext uri="{BB962C8B-B14F-4D97-AF65-F5344CB8AC3E}">
        <p14:creationId xmlns:p14="http://schemas.microsoft.com/office/powerpoint/2010/main" val="34092201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lsida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idx="1" hasCustomPrompt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200"/>
            </a:lvl5pPr>
          </a:lstStyle>
          <a:p>
            <a:pPr lvl="0"/>
            <a:r>
              <a:rPr lang="sv-SE" dirty="0" smtClean="0"/>
              <a:t>Klicka här för att skriva in text eller välj objekt på bilderna nedan</a:t>
            </a:r>
          </a:p>
        </p:txBody>
      </p:sp>
    </p:spTree>
    <p:extLst>
      <p:ext uri="{BB962C8B-B14F-4D97-AF65-F5344CB8AC3E}">
        <p14:creationId xmlns:p14="http://schemas.microsoft.com/office/powerpoint/2010/main" val="35369525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ruta 2"/>
          <p:cNvSpPr txBox="1"/>
          <p:nvPr userDrawn="1"/>
        </p:nvSpPr>
        <p:spPr>
          <a:xfrm>
            <a:off x="3479907" y="4439403"/>
            <a:ext cx="5232187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sv-SE" sz="2400" b="1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regiongavleborg.se </a:t>
            </a:r>
            <a:endParaRPr lang="sv-SE" sz="2800" b="1" dirty="0"/>
          </a:p>
        </p:txBody>
      </p:sp>
      <p:pic>
        <p:nvPicPr>
          <p:cNvPr id="1026" name="Picture 2" descr="G:\Information\Mallar\Mallar Visuell identitet\@Regionmallar_2015\Logotyper\Koncernlogotyp region\Koncernlogotyp färg\Koncernlogotyp_färg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6778" y="2852936"/>
            <a:ext cx="4018447" cy="12105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009478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77432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sida 2 - Rubrik och under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720002" y="5085016"/>
            <a:ext cx="10801351" cy="720000"/>
          </a:xfrm>
        </p:spPr>
        <p:txBody>
          <a:bodyPr/>
          <a:lstStyle>
            <a:lvl1pPr marL="0" indent="0" algn="l">
              <a:buNone/>
              <a:defRPr sz="2400" b="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9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sv-SE" dirty="0" smtClean="0"/>
              <a:t>Klicka här för att skriva in en underrubrik</a:t>
            </a:r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720002" y="3573016"/>
            <a:ext cx="10801351" cy="1440000"/>
          </a:xfrm>
        </p:spPr>
        <p:txBody>
          <a:bodyPr anchor="b"/>
          <a:lstStyle>
            <a:lvl1pPr algn="l">
              <a:defRPr sz="5100"/>
            </a:lvl1pPr>
          </a:lstStyle>
          <a:p>
            <a:r>
              <a:rPr lang="sv-SE" dirty="0" smtClean="0"/>
              <a:t>Klicka här för att skriva in en rubrik</a:t>
            </a:r>
            <a:endParaRPr lang="sv-SE" dirty="0"/>
          </a:p>
        </p:txBody>
      </p:sp>
      <p:pic>
        <p:nvPicPr>
          <p:cNvPr id="9" name="Bildobjekt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02" y="540000"/>
            <a:ext cx="1192745" cy="360000"/>
          </a:xfrm>
          <a:prstGeom prst="rect">
            <a:avLst/>
          </a:prstGeom>
        </p:spPr>
      </p:pic>
      <p:pic>
        <p:nvPicPr>
          <p:cNvPr id="7" name="Bildobjekt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6080" y="5733315"/>
            <a:ext cx="6192688" cy="1238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47275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sida 3 - Rubrik, underrubrik, stående bild till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720001" y="2060848"/>
            <a:ext cx="5880057" cy="2160000"/>
          </a:xfrm>
        </p:spPr>
        <p:txBody>
          <a:bodyPr anchor="b">
            <a:normAutofit/>
          </a:bodyPr>
          <a:lstStyle>
            <a:lvl1pPr algn="l">
              <a:defRPr sz="4400"/>
            </a:lvl1pPr>
          </a:lstStyle>
          <a:p>
            <a:r>
              <a:rPr lang="sv-SE" dirty="0" smtClean="0"/>
              <a:t>Klicka här för att skriva in en rubrik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720001" y="4320000"/>
            <a:ext cx="5880057" cy="720000"/>
          </a:xfrm>
        </p:spPr>
        <p:txBody>
          <a:bodyPr/>
          <a:lstStyle>
            <a:lvl1pPr marL="0" indent="0" algn="l">
              <a:buNone/>
              <a:defRPr sz="2400" b="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9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sv-SE" dirty="0" smtClean="0"/>
              <a:t>Klicka här för att skriva in en underrubrik</a:t>
            </a:r>
            <a:endParaRPr lang="sv-SE" dirty="0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6960096" y="0"/>
            <a:ext cx="5243904" cy="6858000"/>
          </a:xfrm>
        </p:spPr>
        <p:txBody>
          <a:bodyPr>
            <a:normAutofit/>
          </a:bodyPr>
          <a:lstStyle>
            <a:lvl1pPr marL="0" indent="0">
              <a:buNone/>
              <a:defRPr sz="190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pic>
        <p:nvPicPr>
          <p:cNvPr id="10" name="Bildobjekt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02" y="540000"/>
            <a:ext cx="1192745" cy="3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92941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ssida - Rubrik och en ruta för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720002" y="900000"/>
            <a:ext cx="10801348" cy="1080000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 smtClean="0"/>
              <a:t>Klicka här för att skriva in en rubrik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 hasCustomPrompt="1"/>
          </p:nvPr>
        </p:nvSpPr>
        <p:spPr>
          <a:xfrm>
            <a:off x="720000" y="2052000"/>
            <a:ext cx="10801349" cy="4140000"/>
          </a:xfrm>
        </p:spPr>
        <p:txBody>
          <a:bodyPr/>
          <a:lstStyle>
            <a:lvl1pPr marL="180975" indent="-180975">
              <a:buFont typeface="Arial" panose="020B0604020202020204" pitchFamily="34" charset="0"/>
              <a:buChar char="•"/>
              <a:defRPr/>
            </a:lvl1pPr>
            <a:lvl2pPr marL="274630" indent="0">
              <a:buFontTx/>
              <a:buNone/>
              <a:defRPr/>
            </a:lvl2pPr>
            <a:lvl3pPr marL="627047" indent="0">
              <a:buFontTx/>
              <a:buNone/>
              <a:defRPr/>
            </a:lvl3pPr>
            <a:lvl4pPr marL="1071536" indent="0">
              <a:buFontTx/>
              <a:buNone/>
              <a:defRPr/>
            </a:lvl4pPr>
            <a:lvl5pPr marL="1436651" indent="0">
              <a:buFontTx/>
              <a:buNone/>
              <a:defRPr/>
            </a:lvl5pPr>
          </a:lstStyle>
          <a:p>
            <a:pPr lvl="0"/>
            <a:r>
              <a:rPr lang="sv-SE" dirty="0" smtClean="0"/>
              <a:t>Klicka här för att skriva in text eller välj objekt på ikonerna nedan</a:t>
            </a:r>
          </a:p>
        </p:txBody>
      </p:sp>
    </p:spTree>
    <p:extLst>
      <p:ext uri="{BB962C8B-B14F-4D97-AF65-F5344CB8AC3E}">
        <p14:creationId xmlns:p14="http://schemas.microsoft.com/office/powerpoint/2010/main" val="27899517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ssida - Rubrik, underrubrik och en ruta för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720002" y="900000"/>
            <a:ext cx="10801348" cy="1080000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 smtClean="0"/>
              <a:t>Klicka här för att skriva in en rubrik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 hasCustomPrompt="1"/>
          </p:nvPr>
        </p:nvSpPr>
        <p:spPr>
          <a:xfrm>
            <a:off x="720000" y="2556000"/>
            <a:ext cx="10801349" cy="3636000"/>
          </a:xfrm>
        </p:spPr>
        <p:txBody>
          <a:bodyPr>
            <a:normAutofit/>
          </a:bodyPr>
          <a:lstStyle>
            <a:lvl1pPr marL="180975" indent="-180975">
              <a:buFont typeface="Arial" panose="020B0604020202020204" pitchFamily="34" charset="0"/>
              <a:buChar char="•"/>
              <a:defRPr sz="2000"/>
            </a:lvl1pPr>
            <a:lvl2pPr marL="274630" indent="0">
              <a:buFontTx/>
              <a:buNone/>
              <a:defRPr sz="1900"/>
            </a:lvl2pPr>
            <a:lvl3pPr marL="627047" indent="0">
              <a:buFontTx/>
              <a:buNone/>
              <a:defRPr sz="1600"/>
            </a:lvl3pPr>
            <a:lvl4pPr marL="1071536" indent="0">
              <a:buFontTx/>
              <a:buNone/>
              <a:defRPr sz="1500"/>
            </a:lvl4pPr>
            <a:lvl5pPr marL="1436651" indent="0">
              <a:buFontTx/>
              <a:buNone/>
              <a:defRPr sz="1200"/>
            </a:lvl5pPr>
          </a:lstStyle>
          <a:p>
            <a:pPr lvl="0"/>
            <a:r>
              <a:rPr lang="sv-SE" dirty="0" smtClean="0"/>
              <a:t>Klicka här för att skriva in text eller välj objekt på ikonerna nedan</a:t>
            </a:r>
          </a:p>
        </p:txBody>
      </p:sp>
      <p:sp>
        <p:nvSpPr>
          <p:cNvPr id="8" name="Platshållare för text 8"/>
          <p:cNvSpPr>
            <a:spLocks noGrp="1"/>
          </p:cNvSpPr>
          <p:nvPr>
            <p:ph type="body" sz="quarter" idx="14" hasCustomPrompt="1"/>
          </p:nvPr>
        </p:nvSpPr>
        <p:spPr>
          <a:xfrm>
            <a:off x="719999" y="2052000"/>
            <a:ext cx="10800000" cy="432000"/>
          </a:xfrm>
        </p:spPr>
        <p:txBody>
          <a:bodyPr anchor="ctr" anchorCtr="0"/>
          <a:lstStyle>
            <a:lvl1pPr marL="0" indent="0">
              <a:buNone/>
              <a:defRPr/>
            </a:lvl1pPr>
          </a:lstStyle>
          <a:p>
            <a:pPr lvl="0"/>
            <a:r>
              <a:rPr lang="sv-SE" dirty="0" smtClean="0"/>
              <a:t>Klicka här för att skriva en underrubrik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809421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ssida - Rubrik, punktlista och två rutor för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0002" y="900000"/>
            <a:ext cx="10801348" cy="1080000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 hasCustomPrompt="1"/>
          </p:nvPr>
        </p:nvSpPr>
        <p:spPr>
          <a:xfrm>
            <a:off x="720000" y="2052000"/>
            <a:ext cx="5256000" cy="4140000"/>
          </a:xfrm>
        </p:spPr>
        <p:txBody>
          <a:bodyPr/>
          <a:lstStyle>
            <a:lvl1pPr marL="180975" indent="-180975">
              <a:buFont typeface="Arial" panose="020B0604020202020204" pitchFamily="34" charset="0"/>
              <a:buChar char="•"/>
              <a:defRPr baseline="0"/>
            </a:lvl1pPr>
            <a:lvl2pPr marL="274631" indent="0">
              <a:buNone/>
              <a:defRPr/>
            </a:lvl2pPr>
            <a:lvl3pPr marL="627047" indent="0">
              <a:buNone/>
              <a:defRPr/>
            </a:lvl3pPr>
            <a:lvl4pPr marL="985813" indent="0">
              <a:buNone/>
              <a:defRPr/>
            </a:lvl4pPr>
            <a:lvl5pPr marL="1342990" indent="0">
              <a:buNone/>
              <a:defRPr/>
            </a:lvl5pPr>
          </a:lstStyle>
          <a:p>
            <a:pPr lvl="0"/>
            <a:r>
              <a:rPr lang="sv-SE" dirty="0" smtClean="0"/>
              <a:t>Klicka här för att skriva in text eller välj objekt på ikonerna nedan</a:t>
            </a:r>
          </a:p>
        </p:txBody>
      </p:sp>
      <p:sp>
        <p:nvSpPr>
          <p:cNvPr id="5" name="Platshållare för innehåll 4"/>
          <p:cNvSpPr>
            <a:spLocks noGrp="1"/>
          </p:cNvSpPr>
          <p:nvPr>
            <p:ph sz="quarter" idx="14" hasCustomPrompt="1"/>
          </p:nvPr>
        </p:nvSpPr>
        <p:spPr>
          <a:xfrm>
            <a:off x="6265137" y="2052000"/>
            <a:ext cx="5256213" cy="4138612"/>
          </a:xfrm>
        </p:spPr>
        <p:txBody>
          <a:bodyPr/>
          <a:lstStyle/>
          <a:p>
            <a:pPr lvl="0"/>
            <a:r>
              <a:rPr lang="sv-SE" dirty="0" smtClean="0"/>
              <a:t>Klicka här för att skriva in text eller välj objekt på ikonerna nedan</a:t>
            </a:r>
          </a:p>
        </p:txBody>
      </p:sp>
    </p:spTree>
    <p:extLst>
      <p:ext uri="{BB962C8B-B14F-4D97-AF65-F5344CB8AC3E}">
        <p14:creationId xmlns:p14="http://schemas.microsoft.com/office/powerpoint/2010/main" val="7699714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ssida - Rubrik, underrubrik och två rutor för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0002" y="900000"/>
            <a:ext cx="10801348" cy="1080000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 hasCustomPrompt="1"/>
          </p:nvPr>
        </p:nvSpPr>
        <p:spPr>
          <a:xfrm>
            <a:off x="720000" y="2556000"/>
            <a:ext cx="5256000" cy="3636000"/>
          </a:xfrm>
        </p:spPr>
        <p:txBody>
          <a:bodyPr>
            <a:norm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200"/>
            </a:lvl5pPr>
          </a:lstStyle>
          <a:p>
            <a:pPr marL="182558" marR="0" lvl="0" indent="-182558" algn="l" defTabSz="914377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v-SE" dirty="0" smtClean="0"/>
              <a:t>Klicka här för att skriva in text eller välj objekt på ikonerna nedan</a:t>
            </a:r>
          </a:p>
        </p:txBody>
      </p:sp>
      <p:sp>
        <p:nvSpPr>
          <p:cNvPr id="7" name="Platshållare för text 8"/>
          <p:cNvSpPr>
            <a:spLocks noGrp="1"/>
          </p:cNvSpPr>
          <p:nvPr>
            <p:ph type="body" sz="quarter" idx="14" hasCustomPrompt="1"/>
          </p:nvPr>
        </p:nvSpPr>
        <p:spPr>
          <a:xfrm>
            <a:off x="719999" y="2052000"/>
            <a:ext cx="10800000" cy="432000"/>
          </a:xfrm>
        </p:spPr>
        <p:txBody>
          <a:bodyPr anchor="ctr" anchorCtr="0"/>
          <a:lstStyle>
            <a:lvl1pPr marL="0" indent="0">
              <a:buNone/>
              <a:defRPr/>
            </a:lvl1pPr>
          </a:lstStyle>
          <a:p>
            <a:pPr lvl="0"/>
            <a:r>
              <a:rPr lang="sv-SE" dirty="0" smtClean="0"/>
              <a:t>Klicka här för att skriva en underrubrik</a:t>
            </a:r>
            <a:endParaRPr lang="sv-SE" dirty="0"/>
          </a:p>
        </p:txBody>
      </p:sp>
      <p:sp>
        <p:nvSpPr>
          <p:cNvPr id="6" name="Platshållare för innehåll 4"/>
          <p:cNvSpPr>
            <a:spLocks noGrp="1"/>
          </p:cNvSpPr>
          <p:nvPr>
            <p:ph sz="quarter" idx="15" hasCustomPrompt="1"/>
          </p:nvPr>
        </p:nvSpPr>
        <p:spPr>
          <a:xfrm>
            <a:off x="6265137" y="2556000"/>
            <a:ext cx="5256213" cy="3634612"/>
          </a:xfrm>
        </p:spPr>
        <p:txBody>
          <a:bodyPr>
            <a:normAutofit/>
          </a:bodyPr>
          <a:lstStyle>
            <a:lvl1pPr>
              <a:defRPr sz="2000"/>
            </a:lvl1pPr>
          </a:lstStyle>
          <a:p>
            <a:pPr lvl="0"/>
            <a:r>
              <a:rPr lang="sv-SE" dirty="0" smtClean="0"/>
              <a:t>Klicka här för att skriva in text eller välj objekt på ikonerna nedan</a:t>
            </a:r>
          </a:p>
        </p:txBody>
      </p:sp>
    </p:spTree>
    <p:extLst>
      <p:ext uri="{BB962C8B-B14F-4D97-AF65-F5344CB8AC3E}">
        <p14:creationId xmlns:p14="http://schemas.microsoft.com/office/powerpoint/2010/main" val="14907345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ssida -Rubrik,  2 mindre objekt till vänster och 1 större objekt till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720002" y="900000"/>
            <a:ext cx="10801348" cy="1080000"/>
          </a:xfrm>
        </p:spPr>
        <p:txBody>
          <a:bodyPr/>
          <a:lstStyle>
            <a:lvl1pPr>
              <a:defRPr baseline="0"/>
            </a:lvl1pPr>
          </a:lstStyle>
          <a:p>
            <a:r>
              <a:rPr lang="sv-SE" dirty="0" smtClean="0"/>
              <a:t>Klicka här för att lägga till en rubrik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 hasCustomPrompt="1"/>
          </p:nvPr>
        </p:nvSpPr>
        <p:spPr>
          <a:xfrm>
            <a:off x="5040000" y="2052000"/>
            <a:ext cx="6480000" cy="4113304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sv-SE" dirty="0" smtClean="0"/>
              <a:t>Klicka här för att skriva in text eller välj objekt på ikonerna nedan</a:t>
            </a:r>
          </a:p>
        </p:txBody>
      </p:sp>
      <p:sp>
        <p:nvSpPr>
          <p:cNvPr id="6" name="Platshållare för innehåll 2"/>
          <p:cNvSpPr>
            <a:spLocks noGrp="1"/>
          </p:cNvSpPr>
          <p:nvPr>
            <p:ph idx="10" hasCustomPrompt="1"/>
          </p:nvPr>
        </p:nvSpPr>
        <p:spPr>
          <a:xfrm>
            <a:off x="720000" y="2052000"/>
            <a:ext cx="3960000" cy="1980000"/>
          </a:xfrm>
        </p:spPr>
        <p:txBody>
          <a:bodyPr>
            <a:norm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200"/>
            </a:lvl5pPr>
          </a:lstStyle>
          <a:p>
            <a:pPr marL="182558" marR="0" lvl="0" indent="-182558" algn="l" defTabSz="914377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v-SE" dirty="0" smtClean="0"/>
              <a:t>Klicka här för att skriva in text eller välj objekt på ikonerna nedan</a:t>
            </a:r>
          </a:p>
        </p:txBody>
      </p:sp>
      <p:sp>
        <p:nvSpPr>
          <p:cNvPr id="7" name="Platshållare för innehåll 2"/>
          <p:cNvSpPr>
            <a:spLocks noGrp="1"/>
          </p:cNvSpPr>
          <p:nvPr>
            <p:ph idx="11" hasCustomPrompt="1"/>
          </p:nvPr>
        </p:nvSpPr>
        <p:spPr>
          <a:xfrm>
            <a:off x="720000" y="4183200"/>
            <a:ext cx="3960000" cy="198000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200"/>
            </a:lvl5pPr>
          </a:lstStyle>
          <a:p>
            <a:pPr lvl="0"/>
            <a:r>
              <a:rPr lang="sv-SE" dirty="0" smtClean="0"/>
              <a:t>Klicka här för att skriva in text eller välj objekt på ikonerna nedan</a:t>
            </a:r>
          </a:p>
        </p:txBody>
      </p:sp>
    </p:spTree>
    <p:extLst>
      <p:ext uri="{BB962C8B-B14F-4D97-AF65-F5344CB8AC3E}">
        <p14:creationId xmlns:p14="http://schemas.microsoft.com/office/powerpoint/2010/main" val="10533932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ssida - Rubrik, underrubrik, 2 mindre objekt till vänster och 1 större objekt till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720002" y="900000"/>
            <a:ext cx="10801348" cy="1080000"/>
          </a:xfrm>
        </p:spPr>
        <p:txBody>
          <a:bodyPr/>
          <a:lstStyle>
            <a:lvl1pPr>
              <a:defRPr baseline="0"/>
            </a:lvl1pPr>
          </a:lstStyle>
          <a:p>
            <a:r>
              <a:rPr lang="sv-SE" dirty="0" smtClean="0"/>
              <a:t>Klicka här för att lägga till en rubrik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 hasCustomPrompt="1"/>
          </p:nvPr>
        </p:nvSpPr>
        <p:spPr>
          <a:xfrm>
            <a:off x="5040000" y="2556000"/>
            <a:ext cx="6480000" cy="3609304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200"/>
            </a:lvl5pPr>
          </a:lstStyle>
          <a:p>
            <a:pPr lvl="0"/>
            <a:r>
              <a:rPr lang="sv-SE" dirty="0" smtClean="0"/>
              <a:t>Klicka här för att skriva in text eller välj objekt på ikonerna nedan</a:t>
            </a:r>
          </a:p>
        </p:txBody>
      </p:sp>
      <p:sp>
        <p:nvSpPr>
          <p:cNvPr id="8" name="Platshållare för text 8"/>
          <p:cNvSpPr>
            <a:spLocks noGrp="1"/>
          </p:cNvSpPr>
          <p:nvPr>
            <p:ph type="body" sz="quarter" idx="14" hasCustomPrompt="1"/>
          </p:nvPr>
        </p:nvSpPr>
        <p:spPr>
          <a:xfrm>
            <a:off x="719999" y="2052000"/>
            <a:ext cx="10800000" cy="432000"/>
          </a:xfrm>
        </p:spPr>
        <p:txBody>
          <a:bodyPr anchor="ctr" anchorCtr="0"/>
          <a:lstStyle>
            <a:lvl1pPr marL="0" indent="0">
              <a:buNone/>
              <a:defRPr/>
            </a:lvl1pPr>
          </a:lstStyle>
          <a:p>
            <a:pPr lvl="0"/>
            <a:r>
              <a:rPr lang="sv-SE" dirty="0" smtClean="0"/>
              <a:t>Klicka här för att skriva en underrubrik</a:t>
            </a:r>
            <a:endParaRPr lang="sv-SE" dirty="0"/>
          </a:p>
        </p:txBody>
      </p:sp>
      <p:sp>
        <p:nvSpPr>
          <p:cNvPr id="7" name="Platshållare för innehåll 2"/>
          <p:cNvSpPr>
            <a:spLocks noGrp="1"/>
          </p:cNvSpPr>
          <p:nvPr>
            <p:ph idx="10" hasCustomPrompt="1"/>
          </p:nvPr>
        </p:nvSpPr>
        <p:spPr>
          <a:xfrm>
            <a:off x="720000" y="2558160"/>
            <a:ext cx="3960000" cy="1692000"/>
          </a:xfrm>
        </p:spPr>
        <p:txBody>
          <a:bodyPr>
            <a:norm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200"/>
            </a:lvl5pPr>
          </a:lstStyle>
          <a:p>
            <a:pPr marL="182558" marR="0" lvl="0" indent="-182558" algn="l" defTabSz="914377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v-SE" dirty="0" smtClean="0"/>
              <a:t>Klicka här för att skriva in text eller välj objekt på ikonerna nedan</a:t>
            </a:r>
          </a:p>
        </p:txBody>
      </p:sp>
      <p:sp>
        <p:nvSpPr>
          <p:cNvPr id="9" name="Platshållare för innehåll 2"/>
          <p:cNvSpPr>
            <a:spLocks noGrp="1"/>
          </p:cNvSpPr>
          <p:nvPr>
            <p:ph idx="11" hasCustomPrompt="1"/>
          </p:nvPr>
        </p:nvSpPr>
        <p:spPr>
          <a:xfrm>
            <a:off x="720000" y="4471200"/>
            <a:ext cx="3960000" cy="169200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200"/>
            </a:lvl5pPr>
          </a:lstStyle>
          <a:p>
            <a:pPr lvl="0"/>
            <a:r>
              <a:rPr lang="sv-SE" dirty="0" smtClean="0"/>
              <a:t>Klicka här för att skriva in text eller välj objekt på ikonerna nedan</a:t>
            </a:r>
          </a:p>
        </p:txBody>
      </p:sp>
    </p:spTree>
    <p:extLst>
      <p:ext uri="{BB962C8B-B14F-4D97-AF65-F5344CB8AC3E}">
        <p14:creationId xmlns:p14="http://schemas.microsoft.com/office/powerpoint/2010/main" val="24489623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720002" y="900000"/>
            <a:ext cx="10801348" cy="1080000"/>
          </a:xfrm>
          <a:prstGeom prst="rect">
            <a:avLst/>
          </a:prstGeom>
        </p:spPr>
        <p:txBody>
          <a:bodyPr vert="horz" lIns="91438" tIns="45719" rIns="91438" bIns="45719" rtlCol="0" anchor="b" anchorCtr="0">
            <a:normAutofit/>
          </a:bodyPr>
          <a:lstStyle/>
          <a:p>
            <a:r>
              <a:rPr lang="sv-SE" dirty="0" smtClean="0"/>
              <a:t>Rubrik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0000" y="2052000"/>
            <a:ext cx="10801349" cy="4140000"/>
          </a:xfrm>
          <a:prstGeom prst="rect">
            <a:avLst/>
          </a:prstGeom>
        </p:spPr>
        <p:txBody>
          <a:bodyPr vert="horz" lIns="91438" tIns="45719" rIns="91438" bIns="45719" rtlCol="0">
            <a:norm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56352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663" r:id="rId2"/>
    <p:sldLayoutId id="2147483664" r:id="rId3"/>
    <p:sldLayoutId id="2147483666" r:id="rId4"/>
    <p:sldLayoutId id="2147483728" r:id="rId5"/>
    <p:sldLayoutId id="2147483669" r:id="rId6"/>
    <p:sldLayoutId id="2147483729" r:id="rId7"/>
    <p:sldLayoutId id="2147483670" r:id="rId8"/>
    <p:sldLayoutId id="2147483730" r:id="rId9"/>
    <p:sldLayoutId id="2147483672" r:id="rId10"/>
    <p:sldLayoutId id="2147483732" r:id="rId11"/>
    <p:sldLayoutId id="2147483673" r:id="rId12"/>
    <p:sldLayoutId id="2147483674" r:id="rId13"/>
    <p:sldLayoutId id="2147483733" r:id="rId14"/>
    <p:sldLayoutId id="2147483735" r:id="rId15"/>
    <p:sldLayoutId id="2147483736" r:id="rId16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000" b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558" indent="-182558" algn="l" defTabSz="914377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44489" indent="-169858" algn="l" defTabSz="914377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09605" indent="-182558" algn="l" defTabSz="914377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254094" indent="-182558" algn="l" defTabSz="914377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600" i="0" kern="1200">
          <a:solidFill>
            <a:schemeClr val="tx1"/>
          </a:solidFill>
          <a:latin typeface="+mn-lt"/>
          <a:ea typeface="+mn-ea"/>
          <a:cs typeface="+mn-cs"/>
        </a:defRPr>
      </a:lvl4pPr>
      <a:lvl5pPr marL="1619210" indent="-182558" algn="l" defTabSz="914377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500" i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37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888">
          <p15:clr>
            <a:srgbClr val="F26B43"/>
          </p15:clr>
        </p15:guide>
        <p15:guide id="2" pos="3840">
          <p15:clr>
            <a:srgbClr val="F26B43"/>
          </p15:clr>
        </p15:guide>
        <p15:guide id="3" orient="horz" pos="346">
          <p15:clr>
            <a:srgbClr val="F26B43"/>
          </p15:clr>
        </p15:guide>
        <p15:guide id="4" pos="438">
          <p15:clr>
            <a:srgbClr val="F26B43"/>
          </p15:clr>
        </p15:guide>
        <p15:guide id="5" orient="horz" pos="1253">
          <p15:clr>
            <a:srgbClr val="F26B43"/>
          </p15:clr>
        </p15:guide>
        <p15:guide id="6" orient="horz" pos="3748">
          <p15:clr>
            <a:srgbClr val="F26B43"/>
          </p15:clr>
        </p15:guide>
        <p15:guide id="7" pos="724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Grupp 83"/>
          <p:cNvGrpSpPr/>
          <p:nvPr/>
        </p:nvGrpSpPr>
        <p:grpSpPr>
          <a:xfrm>
            <a:off x="5060861" y="2780928"/>
            <a:ext cx="1736129" cy="504056"/>
            <a:chOff x="8644338" y="5638668"/>
            <a:chExt cx="1736129" cy="504056"/>
          </a:xfrm>
        </p:grpSpPr>
        <p:sp>
          <p:nvSpPr>
            <p:cNvPr id="82" name="Rektangel med rundade hörn 81"/>
            <p:cNvSpPr/>
            <p:nvPr/>
          </p:nvSpPr>
          <p:spPr>
            <a:xfrm>
              <a:off x="8832304" y="5638668"/>
              <a:ext cx="1376089" cy="504056"/>
            </a:xfrm>
            <a:prstGeom prst="roundRect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80" name="textruta 79"/>
            <p:cNvSpPr txBox="1"/>
            <p:nvPr/>
          </p:nvSpPr>
          <p:spPr>
            <a:xfrm>
              <a:off x="8644338" y="5752197"/>
              <a:ext cx="173612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v-SE" sz="1200" b="1" dirty="0" smtClean="0"/>
                <a:t>Samordnare</a:t>
              </a:r>
              <a:endParaRPr lang="sv-SE" sz="1200" b="1" dirty="0"/>
            </a:p>
          </p:txBody>
        </p:sp>
      </p:grpSp>
      <p:sp>
        <p:nvSpPr>
          <p:cNvPr id="70" name="Rektangel med rundade hörn 69"/>
          <p:cNvSpPr/>
          <p:nvPr/>
        </p:nvSpPr>
        <p:spPr>
          <a:xfrm>
            <a:off x="5375920" y="4965447"/>
            <a:ext cx="1224137" cy="504056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1" name="Rektangel med rundade hörn 70"/>
          <p:cNvSpPr/>
          <p:nvPr/>
        </p:nvSpPr>
        <p:spPr>
          <a:xfrm>
            <a:off x="5375920" y="3811092"/>
            <a:ext cx="1224137" cy="504056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" name="Rubrik 1"/>
          <p:cNvSpPr txBox="1">
            <a:spLocks/>
          </p:cNvSpPr>
          <p:nvPr/>
        </p:nvSpPr>
        <p:spPr>
          <a:xfrm>
            <a:off x="1199456" y="692696"/>
            <a:ext cx="6469839" cy="792088"/>
          </a:xfrm>
          <a:prstGeom prst="rect">
            <a:avLst/>
          </a:prstGeom>
        </p:spPr>
        <p:txBody>
          <a:bodyPr anchor="t" anchorCtr="0">
            <a:normAutofit fontScale="92500"/>
          </a:bodyPr>
          <a:lstStyle>
            <a:lvl1pPr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3600" dirty="0" smtClean="0">
                <a:latin typeface="Museo Sans 700" panose="02000000000000000000" pitchFamily="50" charset="0"/>
                <a:cs typeface="Calibri" panose="020F0502020204030204" pitchFamily="34" charset="0"/>
              </a:rPr>
              <a:t>Hur vi organiserar ett HLT-Team</a:t>
            </a:r>
            <a:endParaRPr lang="sv-SE" sz="3600" dirty="0">
              <a:latin typeface="Museo Sans 700" panose="02000000000000000000" pitchFamily="50" charset="0"/>
              <a:cs typeface="Calibri" panose="020F0502020204030204" pitchFamily="34" charset="0"/>
            </a:endParaRPr>
          </a:p>
        </p:txBody>
      </p:sp>
      <p:grpSp>
        <p:nvGrpSpPr>
          <p:cNvPr id="73" name="Grupp 72"/>
          <p:cNvGrpSpPr/>
          <p:nvPr/>
        </p:nvGrpSpPr>
        <p:grpSpPr>
          <a:xfrm>
            <a:off x="3398832" y="3212976"/>
            <a:ext cx="1556109" cy="504056"/>
            <a:chOff x="-186373" y="1452487"/>
            <a:chExt cx="1556109" cy="504056"/>
          </a:xfrm>
        </p:grpSpPr>
        <p:sp>
          <p:nvSpPr>
            <p:cNvPr id="11" name="Rektangel med rundade hörn 10"/>
            <p:cNvSpPr/>
            <p:nvPr/>
          </p:nvSpPr>
          <p:spPr>
            <a:xfrm>
              <a:off x="-80453" y="1452487"/>
              <a:ext cx="1376089" cy="504056"/>
            </a:xfrm>
            <a:prstGeom prst="round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2" name="textruta 11"/>
            <p:cNvSpPr txBox="1"/>
            <p:nvPr/>
          </p:nvSpPr>
          <p:spPr>
            <a:xfrm>
              <a:off x="-186373" y="1473682"/>
              <a:ext cx="155610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v-SE" sz="1200" dirty="0" smtClean="0"/>
                <a:t>Barnavårds-</a:t>
              </a:r>
              <a:br>
                <a:rPr lang="sv-SE" sz="1200" dirty="0" smtClean="0"/>
              </a:br>
              <a:r>
                <a:rPr lang="sv-SE" sz="1200" dirty="0" smtClean="0"/>
                <a:t>centralen  (H</a:t>
              </a:r>
              <a:r>
                <a:rPr lang="sv-SE" sz="1200" dirty="0"/>
                <a:t>)</a:t>
              </a:r>
            </a:p>
          </p:txBody>
        </p:sp>
      </p:grpSp>
      <p:grpSp>
        <p:nvGrpSpPr>
          <p:cNvPr id="74" name="Grupp 73"/>
          <p:cNvGrpSpPr/>
          <p:nvPr/>
        </p:nvGrpSpPr>
        <p:grpSpPr>
          <a:xfrm>
            <a:off x="6960096" y="3210545"/>
            <a:ext cx="1556109" cy="506487"/>
            <a:chOff x="10635891" y="919356"/>
            <a:chExt cx="1556109" cy="506487"/>
          </a:xfrm>
        </p:grpSpPr>
        <p:sp>
          <p:nvSpPr>
            <p:cNvPr id="15" name="Rektangel med rundade hörn 14"/>
            <p:cNvSpPr/>
            <p:nvPr/>
          </p:nvSpPr>
          <p:spPr>
            <a:xfrm>
              <a:off x="10725900" y="921787"/>
              <a:ext cx="1376089" cy="504056"/>
            </a:xfrm>
            <a:prstGeom prst="round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6" name="textruta 15"/>
            <p:cNvSpPr txBox="1"/>
            <p:nvPr/>
          </p:nvSpPr>
          <p:spPr>
            <a:xfrm>
              <a:off x="10635891" y="919356"/>
              <a:ext cx="155610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v-SE" sz="1200" dirty="0"/>
                <a:t>Socialtjänst</a:t>
              </a:r>
              <a:br>
                <a:rPr lang="sv-SE" sz="1200" dirty="0"/>
              </a:br>
              <a:r>
                <a:rPr lang="sv-SE" sz="1200" dirty="0"/>
                <a:t>(T)</a:t>
              </a:r>
            </a:p>
          </p:txBody>
        </p:sp>
      </p:grpSp>
      <p:sp>
        <p:nvSpPr>
          <p:cNvPr id="23" name="textruta 22"/>
          <p:cNvSpPr txBox="1"/>
          <p:nvPr/>
        </p:nvSpPr>
        <p:spPr>
          <a:xfrm>
            <a:off x="5128825" y="3887331"/>
            <a:ext cx="17361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200" dirty="0" smtClean="0"/>
              <a:t>HLT-Team</a:t>
            </a:r>
            <a:endParaRPr lang="sv-SE" sz="1200" dirty="0"/>
          </a:p>
        </p:txBody>
      </p:sp>
      <p:sp>
        <p:nvSpPr>
          <p:cNvPr id="24" name="textruta 23"/>
          <p:cNvSpPr txBox="1"/>
          <p:nvPr/>
        </p:nvSpPr>
        <p:spPr>
          <a:xfrm>
            <a:off x="5128825" y="4996383"/>
            <a:ext cx="17361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200" dirty="0" smtClean="0"/>
              <a:t>Förskola</a:t>
            </a:r>
            <a:br>
              <a:rPr lang="sv-SE" sz="1200" dirty="0" smtClean="0"/>
            </a:br>
            <a:r>
              <a:rPr lang="sv-SE" sz="1200" dirty="0" smtClean="0"/>
              <a:t>(L)</a:t>
            </a:r>
            <a:endParaRPr lang="sv-SE" sz="1200" dirty="0"/>
          </a:p>
        </p:txBody>
      </p:sp>
      <p:grpSp>
        <p:nvGrpSpPr>
          <p:cNvPr id="113" name="Grupp 112"/>
          <p:cNvGrpSpPr/>
          <p:nvPr/>
        </p:nvGrpSpPr>
        <p:grpSpPr>
          <a:xfrm>
            <a:off x="7003299" y="4390254"/>
            <a:ext cx="1556109" cy="508523"/>
            <a:chOff x="7305674" y="4390254"/>
            <a:chExt cx="1556109" cy="508523"/>
          </a:xfrm>
        </p:grpSpPr>
        <p:sp>
          <p:nvSpPr>
            <p:cNvPr id="30" name="Rektangel med rundade hörn 29"/>
            <p:cNvSpPr/>
            <p:nvPr/>
          </p:nvSpPr>
          <p:spPr>
            <a:xfrm>
              <a:off x="7395685" y="4390254"/>
              <a:ext cx="1376089" cy="504056"/>
            </a:xfrm>
            <a:prstGeom prst="round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1" name="textruta 30"/>
            <p:cNvSpPr txBox="1"/>
            <p:nvPr/>
          </p:nvSpPr>
          <p:spPr>
            <a:xfrm>
              <a:off x="7305674" y="4437112"/>
              <a:ext cx="155610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v-SE" sz="1200" dirty="0" smtClean="0"/>
                <a:t>Mödravårds-</a:t>
              </a:r>
              <a:br>
                <a:rPr lang="sv-SE" sz="1200" dirty="0" smtClean="0"/>
              </a:br>
              <a:r>
                <a:rPr lang="sv-SE" sz="1200" dirty="0" smtClean="0"/>
                <a:t>central  (H</a:t>
              </a:r>
              <a:r>
                <a:rPr lang="sv-SE" sz="1200" dirty="0"/>
                <a:t>)</a:t>
              </a:r>
            </a:p>
          </p:txBody>
        </p:sp>
      </p:grpSp>
      <p:grpSp>
        <p:nvGrpSpPr>
          <p:cNvPr id="34" name="Grupp 33"/>
          <p:cNvGrpSpPr/>
          <p:nvPr/>
        </p:nvGrpSpPr>
        <p:grpSpPr>
          <a:xfrm>
            <a:off x="8981377" y="3189349"/>
            <a:ext cx="1556109" cy="506487"/>
            <a:chOff x="0" y="3427986"/>
            <a:chExt cx="1556109" cy="506487"/>
          </a:xfrm>
        </p:grpSpPr>
        <p:sp>
          <p:nvSpPr>
            <p:cNvPr id="35" name="Rektangel med rundade hörn 34"/>
            <p:cNvSpPr/>
            <p:nvPr/>
          </p:nvSpPr>
          <p:spPr>
            <a:xfrm>
              <a:off x="90009" y="3430417"/>
              <a:ext cx="1376089" cy="504056"/>
            </a:xfrm>
            <a:prstGeom prst="roundRect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6" name="textruta 35"/>
            <p:cNvSpPr txBox="1"/>
            <p:nvPr/>
          </p:nvSpPr>
          <p:spPr>
            <a:xfrm>
              <a:off x="0" y="3427986"/>
              <a:ext cx="155610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v-SE" sz="1200" dirty="0"/>
                <a:t>Mottagnings-sekreterare</a:t>
              </a:r>
            </a:p>
          </p:txBody>
        </p:sp>
      </p:grpSp>
      <p:sp>
        <p:nvSpPr>
          <p:cNvPr id="17" name="textruta 16"/>
          <p:cNvSpPr txBox="1"/>
          <p:nvPr/>
        </p:nvSpPr>
        <p:spPr>
          <a:xfrm>
            <a:off x="1576936" y="1364025"/>
            <a:ext cx="913927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200" b="1" dirty="0" smtClean="0"/>
              <a:t>STYRGRUPP</a:t>
            </a:r>
            <a:endParaRPr lang="sv-SE" sz="1200" b="1" dirty="0"/>
          </a:p>
        </p:txBody>
      </p:sp>
      <p:sp>
        <p:nvSpPr>
          <p:cNvPr id="76" name="Rektangel 75"/>
          <p:cNvSpPr/>
          <p:nvPr/>
        </p:nvSpPr>
        <p:spPr>
          <a:xfrm>
            <a:off x="1343472" y="1321846"/>
            <a:ext cx="9670387" cy="1064240"/>
          </a:xfrm>
          <a:prstGeom prst="rect">
            <a:avLst/>
          </a:prstGeom>
          <a:noFill/>
          <a:ln w="381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8" name="Rektangel med rundade hörn 37"/>
          <p:cNvSpPr/>
          <p:nvPr/>
        </p:nvSpPr>
        <p:spPr>
          <a:xfrm>
            <a:off x="1576937" y="1738013"/>
            <a:ext cx="1815760" cy="504056"/>
          </a:xfrm>
          <a:prstGeom prst="roundRect">
            <a:avLst/>
          </a:prstGeom>
          <a:noFill/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9" name="textruta 38"/>
          <p:cNvSpPr txBox="1"/>
          <p:nvPr/>
        </p:nvSpPr>
        <p:spPr>
          <a:xfrm>
            <a:off x="1485189" y="1774555"/>
            <a:ext cx="20151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200" dirty="0" smtClean="0"/>
              <a:t>Vårdenhetschef </a:t>
            </a:r>
            <a:r>
              <a:rPr lang="sv-SE" sz="1200" dirty="0"/>
              <a:t>Alfta och Edsbyn Din Hälsocentral </a:t>
            </a:r>
          </a:p>
        </p:txBody>
      </p:sp>
      <p:grpSp>
        <p:nvGrpSpPr>
          <p:cNvPr id="40" name="Grupp 39"/>
          <p:cNvGrpSpPr/>
          <p:nvPr/>
        </p:nvGrpSpPr>
        <p:grpSpPr>
          <a:xfrm>
            <a:off x="3431704" y="1738013"/>
            <a:ext cx="1254986" cy="504056"/>
            <a:chOff x="253734" y="4653136"/>
            <a:chExt cx="1254986" cy="504056"/>
          </a:xfrm>
        </p:grpSpPr>
        <p:sp>
          <p:nvSpPr>
            <p:cNvPr id="41" name="Rektangel med rundade hörn 40"/>
            <p:cNvSpPr/>
            <p:nvPr/>
          </p:nvSpPr>
          <p:spPr>
            <a:xfrm>
              <a:off x="343744" y="4653136"/>
              <a:ext cx="1022211" cy="504056"/>
            </a:xfrm>
            <a:prstGeom prst="roundRect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42" name="textruta 41"/>
            <p:cNvSpPr txBox="1"/>
            <p:nvPr/>
          </p:nvSpPr>
          <p:spPr>
            <a:xfrm>
              <a:off x="253734" y="4687939"/>
              <a:ext cx="125498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v-SE" sz="1200" dirty="0" smtClean="0"/>
                <a:t>Rektor </a:t>
              </a:r>
            </a:p>
            <a:p>
              <a:pPr algn="ctr"/>
              <a:r>
                <a:rPr lang="sv-SE" sz="1200" dirty="0"/>
                <a:t>F</a:t>
              </a:r>
              <a:r>
                <a:rPr lang="sv-SE" sz="1200" dirty="0" smtClean="0"/>
                <a:t>örskolan</a:t>
              </a:r>
              <a:endParaRPr lang="sv-SE" sz="1200" dirty="0"/>
            </a:p>
          </p:txBody>
        </p:sp>
      </p:grpSp>
      <p:grpSp>
        <p:nvGrpSpPr>
          <p:cNvPr id="43" name="Grupp 42"/>
          <p:cNvGrpSpPr/>
          <p:nvPr/>
        </p:nvGrpSpPr>
        <p:grpSpPr>
          <a:xfrm>
            <a:off x="4592199" y="1738013"/>
            <a:ext cx="1556109" cy="504056"/>
            <a:chOff x="49663" y="4853292"/>
            <a:chExt cx="1556109" cy="504056"/>
          </a:xfrm>
        </p:grpSpPr>
        <p:sp>
          <p:nvSpPr>
            <p:cNvPr id="44" name="Rektangel med rundade hörn 43"/>
            <p:cNvSpPr/>
            <p:nvPr/>
          </p:nvSpPr>
          <p:spPr>
            <a:xfrm>
              <a:off x="139672" y="4853292"/>
              <a:ext cx="1376089" cy="504056"/>
            </a:xfrm>
            <a:prstGeom prst="roundRect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45" name="textruta 44"/>
            <p:cNvSpPr txBox="1"/>
            <p:nvPr/>
          </p:nvSpPr>
          <p:spPr>
            <a:xfrm>
              <a:off x="49663" y="4861892"/>
              <a:ext cx="155610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v-SE" sz="1200" dirty="0" smtClean="0"/>
                <a:t>Enhetschef</a:t>
              </a:r>
              <a:br>
                <a:rPr lang="sv-SE" sz="1200" dirty="0" smtClean="0"/>
              </a:br>
              <a:r>
                <a:rPr lang="sv-SE" sz="1200" dirty="0" smtClean="0"/>
                <a:t>Barn och Ungdom</a:t>
              </a:r>
              <a:endParaRPr lang="sv-SE" sz="1200" dirty="0"/>
            </a:p>
          </p:txBody>
        </p:sp>
      </p:grpSp>
      <p:grpSp>
        <p:nvGrpSpPr>
          <p:cNvPr id="46" name="Grupp 45"/>
          <p:cNvGrpSpPr/>
          <p:nvPr/>
        </p:nvGrpSpPr>
        <p:grpSpPr>
          <a:xfrm>
            <a:off x="6144836" y="1738013"/>
            <a:ext cx="1556109" cy="506487"/>
            <a:chOff x="0" y="3427986"/>
            <a:chExt cx="1556109" cy="506487"/>
          </a:xfrm>
        </p:grpSpPr>
        <p:sp>
          <p:nvSpPr>
            <p:cNvPr id="47" name="Rektangel med rundade hörn 46"/>
            <p:cNvSpPr/>
            <p:nvPr/>
          </p:nvSpPr>
          <p:spPr>
            <a:xfrm>
              <a:off x="90009" y="3430417"/>
              <a:ext cx="1376089" cy="504056"/>
            </a:xfrm>
            <a:prstGeom prst="roundRect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48" name="textruta 47"/>
            <p:cNvSpPr txBox="1"/>
            <p:nvPr/>
          </p:nvSpPr>
          <p:spPr>
            <a:xfrm>
              <a:off x="0" y="3427986"/>
              <a:ext cx="155610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v-SE" sz="1200" dirty="0" smtClean="0"/>
                <a:t>Folkhälso-</a:t>
              </a:r>
              <a:br>
                <a:rPr lang="sv-SE" sz="1200" dirty="0" smtClean="0"/>
              </a:br>
              <a:r>
                <a:rPr lang="sv-SE" sz="1200" dirty="0" smtClean="0"/>
                <a:t>samordnare</a:t>
              </a:r>
              <a:endParaRPr lang="sv-SE" sz="1200" dirty="0"/>
            </a:p>
          </p:txBody>
        </p:sp>
      </p:grpSp>
      <p:grpSp>
        <p:nvGrpSpPr>
          <p:cNvPr id="49" name="Grupp 48"/>
          <p:cNvGrpSpPr/>
          <p:nvPr/>
        </p:nvGrpSpPr>
        <p:grpSpPr>
          <a:xfrm>
            <a:off x="9250110" y="1738013"/>
            <a:ext cx="1556109" cy="504056"/>
            <a:chOff x="101333" y="3811352"/>
            <a:chExt cx="1556109" cy="504056"/>
          </a:xfrm>
        </p:grpSpPr>
        <p:sp>
          <p:nvSpPr>
            <p:cNvPr id="50" name="Rektangel med rundade hörn 49"/>
            <p:cNvSpPr/>
            <p:nvPr/>
          </p:nvSpPr>
          <p:spPr>
            <a:xfrm>
              <a:off x="191344" y="3811352"/>
              <a:ext cx="1376089" cy="504056"/>
            </a:xfrm>
            <a:prstGeom prst="roundRect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51" name="textruta 50"/>
            <p:cNvSpPr txBox="1"/>
            <p:nvPr/>
          </p:nvSpPr>
          <p:spPr>
            <a:xfrm>
              <a:off x="101333" y="3827887"/>
              <a:ext cx="155610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v-SE" sz="1200" dirty="0" smtClean="0"/>
                <a:t>Vårdenhetschef Familjehälsan</a:t>
              </a:r>
              <a:endParaRPr lang="sv-SE" sz="1200" dirty="0"/>
            </a:p>
          </p:txBody>
        </p:sp>
      </p:grpSp>
      <p:grpSp>
        <p:nvGrpSpPr>
          <p:cNvPr id="52" name="Grupp 51"/>
          <p:cNvGrpSpPr/>
          <p:nvPr/>
        </p:nvGrpSpPr>
        <p:grpSpPr>
          <a:xfrm>
            <a:off x="7697473" y="1738013"/>
            <a:ext cx="1556109" cy="506487"/>
            <a:chOff x="0" y="3427986"/>
            <a:chExt cx="1556109" cy="506487"/>
          </a:xfrm>
        </p:grpSpPr>
        <p:sp>
          <p:nvSpPr>
            <p:cNvPr id="53" name="Rektangel med rundade hörn 52"/>
            <p:cNvSpPr/>
            <p:nvPr/>
          </p:nvSpPr>
          <p:spPr>
            <a:xfrm>
              <a:off x="90009" y="3430417"/>
              <a:ext cx="1376089" cy="504056"/>
            </a:xfrm>
            <a:prstGeom prst="roundRect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54" name="textruta 53"/>
            <p:cNvSpPr txBox="1"/>
            <p:nvPr/>
          </p:nvSpPr>
          <p:spPr>
            <a:xfrm>
              <a:off x="0" y="3427986"/>
              <a:ext cx="155610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v-SE" sz="1200" dirty="0" smtClean="0"/>
                <a:t>Chef</a:t>
              </a:r>
              <a:r>
                <a:rPr lang="sv-SE" sz="1200" dirty="0"/>
                <a:t> </a:t>
              </a:r>
              <a:r>
                <a:rPr lang="sv-SE" sz="1200" dirty="0" smtClean="0"/>
                <a:t>Arbets- </a:t>
              </a:r>
              <a:br>
                <a:rPr lang="sv-SE" sz="1200" dirty="0" smtClean="0"/>
              </a:br>
              <a:r>
                <a:rPr lang="sv-SE" sz="1200" dirty="0" smtClean="0"/>
                <a:t>marknadsenheten</a:t>
              </a:r>
              <a:endParaRPr lang="sv-SE" sz="1200" dirty="0"/>
            </a:p>
          </p:txBody>
        </p:sp>
      </p:grpSp>
      <p:grpSp>
        <p:nvGrpSpPr>
          <p:cNvPr id="67" name="Grupp 66"/>
          <p:cNvGrpSpPr/>
          <p:nvPr/>
        </p:nvGrpSpPr>
        <p:grpSpPr>
          <a:xfrm>
            <a:off x="1271464" y="2636912"/>
            <a:ext cx="1736129" cy="1595876"/>
            <a:chOff x="3351758" y="5208265"/>
            <a:chExt cx="1736129" cy="1595876"/>
          </a:xfrm>
        </p:grpSpPr>
        <p:grpSp>
          <p:nvGrpSpPr>
            <p:cNvPr id="59" name="Grupp 58"/>
            <p:cNvGrpSpPr/>
            <p:nvPr/>
          </p:nvGrpSpPr>
          <p:grpSpPr>
            <a:xfrm>
              <a:off x="3351758" y="5208265"/>
              <a:ext cx="1736129" cy="504056"/>
              <a:chOff x="3351758" y="5208265"/>
              <a:chExt cx="1736129" cy="504056"/>
            </a:xfrm>
          </p:grpSpPr>
          <p:sp>
            <p:nvSpPr>
              <p:cNvPr id="3" name="Rektangel med rundade hörn 2"/>
              <p:cNvSpPr/>
              <p:nvPr/>
            </p:nvSpPr>
            <p:spPr>
              <a:xfrm>
                <a:off x="3366835" y="5208265"/>
                <a:ext cx="1721052" cy="504056"/>
              </a:xfrm>
              <a:prstGeom prst="roundRect">
                <a:avLst/>
              </a:prstGeom>
              <a:noFill/>
              <a:ln>
                <a:solidFill>
                  <a:schemeClr val="accent4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20" name="textruta 19"/>
              <p:cNvSpPr txBox="1"/>
              <p:nvPr/>
            </p:nvSpPr>
            <p:spPr>
              <a:xfrm>
                <a:off x="3351758" y="5221341"/>
                <a:ext cx="173612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sv-SE" sz="1200" dirty="0"/>
                  <a:t>Barnavårdscentralen </a:t>
                </a:r>
                <a:r>
                  <a:rPr lang="sv-SE" sz="1200" dirty="0" smtClean="0"/>
                  <a:t>Sköterska </a:t>
                </a:r>
                <a:endParaRPr lang="sv-SE" sz="1200" dirty="0"/>
              </a:p>
            </p:txBody>
          </p:sp>
        </p:grpSp>
        <p:grpSp>
          <p:nvGrpSpPr>
            <p:cNvPr id="61" name="Grupp 60"/>
            <p:cNvGrpSpPr/>
            <p:nvPr/>
          </p:nvGrpSpPr>
          <p:grpSpPr>
            <a:xfrm>
              <a:off x="3351758" y="5754175"/>
              <a:ext cx="1736129" cy="504056"/>
              <a:chOff x="3351758" y="5208265"/>
              <a:chExt cx="1736129" cy="504056"/>
            </a:xfrm>
          </p:grpSpPr>
          <p:sp>
            <p:nvSpPr>
              <p:cNvPr id="62" name="Rektangel med rundade hörn 61"/>
              <p:cNvSpPr/>
              <p:nvPr/>
            </p:nvSpPr>
            <p:spPr>
              <a:xfrm>
                <a:off x="3366835" y="5208265"/>
                <a:ext cx="1721052" cy="504056"/>
              </a:xfrm>
              <a:prstGeom prst="roundRect">
                <a:avLst/>
              </a:prstGeom>
              <a:noFill/>
              <a:ln>
                <a:solidFill>
                  <a:schemeClr val="accent4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63" name="textruta 62"/>
              <p:cNvSpPr txBox="1"/>
              <p:nvPr/>
            </p:nvSpPr>
            <p:spPr>
              <a:xfrm>
                <a:off x="3351758" y="5221341"/>
                <a:ext cx="173612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sv-SE" sz="1200" dirty="0"/>
                  <a:t>Barnavårdscentralen Sköterska </a:t>
                </a:r>
              </a:p>
            </p:txBody>
          </p:sp>
        </p:grpSp>
        <p:grpSp>
          <p:nvGrpSpPr>
            <p:cNvPr id="64" name="Grupp 63"/>
            <p:cNvGrpSpPr/>
            <p:nvPr/>
          </p:nvGrpSpPr>
          <p:grpSpPr>
            <a:xfrm>
              <a:off x="3351758" y="6300085"/>
              <a:ext cx="1736129" cy="504056"/>
              <a:chOff x="3351758" y="5208265"/>
              <a:chExt cx="1736129" cy="504056"/>
            </a:xfrm>
          </p:grpSpPr>
          <p:sp>
            <p:nvSpPr>
              <p:cNvPr id="65" name="Rektangel med rundade hörn 64"/>
              <p:cNvSpPr/>
              <p:nvPr/>
            </p:nvSpPr>
            <p:spPr>
              <a:xfrm>
                <a:off x="3366835" y="5208265"/>
                <a:ext cx="1721052" cy="504056"/>
              </a:xfrm>
              <a:prstGeom prst="roundRect">
                <a:avLst/>
              </a:prstGeom>
              <a:noFill/>
              <a:ln>
                <a:solidFill>
                  <a:schemeClr val="accent4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66" name="textruta 65"/>
              <p:cNvSpPr txBox="1"/>
              <p:nvPr/>
            </p:nvSpPr>
            <p:spPr>
              <a:xfrm>
                <a:off x="3351758" y="5221341"/>
                <a:ext cx="173612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sv-SE" sz="1200" dirty="0"/>
                  <a:t>Barnavårdscentralen Sköterska </a:t>
                </a:r>
              </a:p>
            </p:txBody>
          </p:sp>
        </p:grpSp>
      </p:grpSp>
      <p:grpSp>
        <p:nvGrpSpPr>
          <p:cNvPr id="72" name="Grupp 71"/>
          <p:cNvGrpSpPr/>
          <p:nvPr/>
        </p:nvGrpSpPr>
        <p:grpSpPr>
          <a:xfrm>
            <a:off x="3392696" y="4360710"/>
            <a:ext cx="1736129" cy="514194"/>
            <a:chOff x="-269956" y="2152335"/>
            <a:chExt cx="1736129" cy="514194"/>
          </a:xfrm>
        </p:grpSpPr>
        <p:sp>
          <p:nvSpPr>
            <p:cNvPr id="69" name="Rektangel med rundade hörn 68"/>
            <p:cNvSpPr/>
            <p:nvPr/>
          </p:nvSpPr>
          <p:spPr>
            <a:xfrm>
              <a:off x="-80453" y="2152335"/>
              <a:ext cx="1376089" cy="504056"/>
            </a:xfrm>
            <a:prstGeom prst="round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2" name="textruta 21"/>
            <p:cNvSpPr txBox="1"/>
            <p:nvPr/>
          </p:nvSpPr>
          <p:spPr>
            <a:xfrm>
              <a:off x="-269956" y="2204864"/>
              <a:ext cx="173612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v-SE" sz="1200" dirty="0" smtClean="0"/>
                <a:t>Barn- och</a:t>
              </a:r>
              <a:br>
                <a:rPr lang="sv-SE" sz="1200" dirty="0" smtClean="0"/>
              </a:br>
              <a:r>
                <a:rPr lang="sv-SE" sz="1200" dirty="0" smtClean="0"/>
                <a:t>familjehälsan (H)</a:t>
              </a:r>
              <a:endParaRPr lang="sv-SE" sz="1200" dirty="0"/>
            </a:p>
          </p:txBody>
        </p:sp>
      </p:grpSp>
      <p:grpSp>
        <p:nvGrpSpPr>
          <p:cNvPr id="88" name="Grupp 87"/>
          <p:cNvGrpSpPr/>
          <p:nvPr/>
        </p:nvGrpSpPr>
        <p:grpSpPr>
          <a:xfrm>
            <a:off x="5128825" y="5877272"/>
            <a:ext cx="1736129" cy="504056"/>
            <a:chOff x="5128825" y="5829764"/>
            <a:chExt cx="1736129" cy="504056"/>
          </a:xfrm>
        </p:grpSpPr>
        <p:sp>
          <p:nvSpPr>
            <p:cNvPr id="25" name="textruta 24"/>
            <p:cNvSpPr txBox="1"/>
            <p:nvPr/>
          </p:nvSpPr>
          <p:spPr>
            <a:xfrm>
              <a:off x="5128825" y="5847655"/>
              <a:ext cx="173612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v-SE" sz="1200" dirty="0" smtClean="0"/>
                <a:t>Förskola</a:t>
              </a:r>
              <a:br>
                <a:rPr lang="sv-SE" sz="1200" dirty="0" smtClean="0"/>
              </a:br>
              <a:r>
                <a:rPr lang="sv-SE" sz="1200" dirty="0" smtClean="0"/>
                <a:t>Specialpedagog</a:t>
              </a:r>
              <a:endParaRPr lang="sv-SE" sz="1200" dirty="0"/>
            </a:p>
          </p:txBody>
        </p:sp>
        <p:sp>
          <p:nvSpPr>
            <p:cNvPr id="86" name="Rektangel med rundade hörn 85"/>
            <p:cNvSpPr/>
            <p:nvPr/>
          </p:nvSpPr>
          <p:spPr>
            <a:xfrm>
              <a:off x="5299943" y="5829764"/>
              <a:ext cx="1376089" cy="504056"/>
            </a:xfrm>
            <a:prstGeom prst="roundRect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cxnSp>
        <p:nvCxnSpPr>
          <p:cNvPr id="90" name="Rak pilkoppling 89"/>
          <p:cNvCxnSpPr/>
          <p:nvPr/>
        </p:nvCxnSpPr>
        <p:spPr>
          <a:xfrm flipH="1">
            <a:off x="5948717" y="4323510"/>
            <a:ext cx="3267" cy="587232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Vinklad koppling 91"/>
          <p:cNvCxnSpPr>
            <a:stCxn id="20" idx="3"/>
          </p:cNvCxnSpPr>
          <p:nvPr/>
        </p:nvCxnSpPr>
        <p:spPr>
          <a:xfrm>
            <a:off x="3007593" y="2880821"/>
            <a:ext cx="492792" cy="383976"/>
          </a:xfrm>
          <a:prstGeom prst="bentConnector3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Vinklad koppling 93"/>
          <p:cNvCxnSpPr>
            <a:stCxn id="66" idx="3"/>
          </p:cNvCxnSpPr>
          <p:nvPr/>
        </p:nvCxnSpPr>
        <p:spPr>
          <a:xfrm flipV="1">
            <a:off x="3007593" y="3588664"/>
            <a:ext cx="496928" cy="383977"/>
          </a:xfrm>
          <a:prstGeom prst="bentConnector3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Vinklad koppling 95"/>
          <p:cNvCxnSpPr/>
          <p:nvPr/>
        </p:nvCxnSpPr>
        <p:spPr>
          <a:xfrm flipV="1">
            <a:off x="4963956" y="4235031"/>
            <a:ext cx="397626" cy="295978"/>
          </a:xfrm>
          <a:prstGeom prst="bentConnector3">
            <a:avLst/>
          </a:prstGeom>
          <a:ln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Vinklad koppling 97"/>
          <p:cNvCxnSpPr/>
          <p:nvPr/>
        </p:nvCxnSpPr>
        <p:spPr>
          <a:xfrm rot="10800000">
            <a:off x="6600059" y="4221091"/>
            <a:ext cx="449898" cy="253930"/>
          </a:xfrm>
          <a:prstGeom prst="bentConnector3">
            <a:avLst/>
          </a:prstGeom>
          <a:ln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Rak pilkoppling 105"/>
          <p:cNvCxnSpPr>
            <a:stCxn id="63" idx="3"/>
          </p:cNvCxnSpPr>
          <p:nvPr/>
        </p:nvCxnSpPr>
        <p:spPr>
          <a:xfrm flipV="1">
            <a:off x="3007593" y="3426730"/>
            <a:ext cx="492792" cy="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Rak pilkoppling 108"/>
          <p:cNvCxnSpPr/>
          <p:nvPr/>
        </p:nvCxnSpPr>
        <p:spPr>
          <a:xfrm>
            <a:off x="4885208" y="3665581"/>
            <a:ext cx="485044" cy="22175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Rak pilkoppling 110"/>
          <p:cNvCxnSpPr/>
          <p:nvPr/>
        </p:nvCxnSpPr>
        <p:spPr>
          <a:xfrm flipV="1">
            <a:off x="6600057" y="3638149"/>
            <a:ext cx="450262" cy="249182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Rak pilkoppling 118"/>
          <p:cNvCxnSpPr/>
          <p:nvPr/>
        </p:nvCxnSpPr>
        <p:spPr>
          <a:xfrm flipH="1">
            <a:off x="8426195" y="3441377"/>
            <a:ext cx="645191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Rak pilkoppling 128"/>
          <p:cNvCxnSpPr/>
          <p:nvPr/>
        </p:nvCxnSpPr>
        <p:spPr>
          <a:xfrm flipV="1">
            <a:off x="5951984" y="5445224"/>
            <a:ext cx="0" cy="38114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Rak pilkoppling 129"/>
          <p:cNvCxnSpPr/>
          <p:nvPr/>
        </p:nvCxnSpPr>
        <p:spPr>
          <a:xfrm flipH="1">
            <a:off x="5948717" y="3284984"/>
            <a:ext cx="3267" cy="48283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10547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gion Gävleborg">
  <a:themeElements>
    <a:clrScheme name="Region Gävleborg">
      <a:dk1>
        <a:sysClr val="windowText" lastClr="000000"/>
      </a:dk1>
      <a:lt1>
        <a:sysClr val="window" lastClr="FFFFFF"/>
      </a:lt1>
      <a:dk2>
        <a:srgbClr val="292929"/>
      </a:dk2>
      <a:lt2>
        <a:srgbClr val="B2B2B2"/>
      </a:lt2>
      <a:accent1>
        <a:srgbClr val="50B848"/>
      </a:accent1>
      <a:accent2>
        <a:srgbClr val="0097CF"/>
      </a:accent2>
      <a:accent3>
        <a:srgbClr val="EE3780"/>
      </a:accent3>
      <a:accent4>
        <a:srgbClr val="FAA634"/>
      </a:accent4>
      <a:accent5>
        <a:srgbClr val="A8CD82"/>
      </a:accent5>
      <a:accent6>
        <a:srgbClr val="5DB8DE"/>
      </a:accent6>
      <a:hlink>
        <a:srgbClr val="0070C0"/>
      </a:hlink>
      <a:folHlink>
        <a:srgbClr val="2796C4"/>
      </a:folHlink>
    </a:clrScheme>
    <a:fontScheme name="Region Gävleborg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BFD4AE64-693B-4962-8522-DA6951A7EDA6}" vid="{CFEF34EF-E910-4C88-924A-AD67BB97869D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presentation_liggande</Template>
  <TotalTime>9255</TotalTime>
  <Words>73</Words>
  <Application>Microsoft Office PowerPoint</Application>
  <PresentationFormat>Bredbild</PresentationFormat>
  <Paragraphs>23</Paragraphs>
  <Slides>1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Arial</vt:lpstr>
      <vt:lpstr>Calibri</vt:lpstr>
      <vt:lpstr>Museo Sans 700</vt:lpstr>
      <vt:lpstr>Region Gävleborg</vt:lpstr>
      <vt:lpstr>PowerPoint-presentation</vt:lpstr>
    </vt:vector>
  </TitlesOfParts>
  <Company>Region Gävleborg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GOD OCH NÄRA VÅRD</dc:title>
  <dc:creator>Landelius Anna-Carin - KOMF - Kommunikationsenhet</dc:creator>
  <cp:lastModifiedBy>Ander Lena - KOMF - Medie- och webbenhet</cp:lastModifiedBy>
  <cp:revision>64</cp:revision>
  <dcterms:created xsi:type="dcterms:W3CDTF">2022-12-20T13:31:58Z</dcterms:created>
  <dcterms:modified xsi:type="dcterms:W3CDTF">2023-03-01T13:53:52Z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450836767</vt:i4>
  </property>
  <property fmtid="{D5CDD505-2E9C-101B-9397-08002B2CF9AE}" pid="3" name="_NewReviewCycle">
    <vt:lpwstr/>
  </property>
  <property fmtid="{D5CDD505-2E9C-101B-9397-08002B2CF9AE}" pid="4" name="_EmailSubject">
    <vt:lpwstr>HLT-Team. ärendenr: 1673429</vt:lpwstr>
  </property>
  <property fmtid="{D5CDD505-2E9C-101B-9397-08002B2CF9AE}" pid="5" name="_AuthorEmail">
    <vt:lpwstr>anna-carin.landelius@regiongavleborg.se</vt:lpwstr>
  </property>
  <property fmtid="{D5CDD505-2E9C-101B-9397-08002B2CF9AE}" pid="6" name="_AuthorEmailDisplayName">
    <vt:lpwstr>Landelius Anna-Carin - KOMF - Kommunikationsenhet</vt:lpwstr>
  </property>
  <property fmtid="{D5CDD505-2E9C-101B-9397-08002B2CF9AE}" pid="7" name="_PreviousAdHocReviewCycleID">
    <vt:i4>2033821800</vt:i4>
  </property>
</Properties>
</file>