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7" autoAdjust="0"/>
    <p:restoredTop sz="94660"/>
  </p:normalViewPr>
  <p:slideViewPr>
    <p:cSldViewPr snapToGrid="0">
      <p:cViewPr varScale="1">
        <p:scale>
          <a:sx n="80" d="100"/>
          <a:sy n="80" d="100"/>
        </p:scale>
        <p:origin x="302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 smtClean="0"/>
              <a:t>Klicka om du vill redigera mall för underrubrikformat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7179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57259" y="457742"/>
            <a:ext cx="5919729" cy="3907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0517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57250" y="4571999"/>
            <a:ext cx="5143500" cy="3709115"/>
          </a:xfrm>
        </p:spPr>
        <p:txBody>
          <a:bodyPr>
            <a:normAutofit/>
          </a:bodyPr>
          <a:lstStyle/>
          <a:p>
            <a:r>
              <a:rPr lang="sv-SE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Xx</a:t>
            </a: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3127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1</Words>
  <Application>Microsoft Office PowerPoint</Application>
  <PresentationFormat>A4 (210 x 297 mm)</PresentationFormat>
  <Paragraphs>1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Office-tema</vt:lpstr>
      <vt:lpstr>PowerPoint-presentation</vt:lpstr>
    </vt:vector>
  </TitlesOfParts>
  <Company>Region Gävleborg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Välkommen att vaccinera dig!</dc:title>
  <dc:creator>Murén Karina - KOMF - Kommunikationsenhet</dc:creator>
  <cp:lastModifiedBy>Bolin Maria - KOMF - Medie- och webbenhet</cp:lastModifiedBy>
  <cp:revision>3</cp:revision>
  <dcterms:created xsi:type="dcterms:W3CDTF">2023-09-11T08:27:22Z</dcterms:created>
  <dcterms:modified xsi:type="dcterms:W3CDTF">2023-09-25T11:48:46Z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1075512179</vt:i4>
  </property>
  <property fmtid="{D5CDD505-2E9C-101B-9397-08002B2CF9AE}" pid="3" name="_NewReviewCycle">
    <vt:lpwstr/>
  </property>
  <property fmtid="{D5CDD505-2E9C-101B-9397-08002B2CF9AE}" pid="4" name="_EmailSubject">
    <vt:lpwstr>Info om vaccination mot pneumokocker </vt:lpwstr>
  </property>
  <property fmtid="{D5CDD505-2E9C-101B-9397-08002B2CF9AE}" pid="5" name="_AuthorEmail">
    <vt:lpwstr>maria.e.larsson@regiongavleborg.se</vt:lpwstr>
  </property>
  <property fmtid="{D5CDD505-2E9C-101B-9397-08002B2CF9AE}" pid="6" name="_AuthorEmailDisplayName">
    <vt:lpwstr>Larsson Maria E - HOSGSR - Central smittspårningsenhet</vt:lpwstr>
  </property>
  <property fmtid="{D5CDD505-2E9C-101B-9397-08002B2CF9AE}" pid="7" name="_PreviousAdHocReviewCycleID">
    <vt:i4>-3054434</vt:i4>
  </property>
</Properties>
</file>